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media/image26.jpg" ContentType="image/unknown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71" r:id="rId15"/>
    <p:sldId id="272" r:id="rId16"/>
    <p:sldId id="273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garita Muñoz" initials="MM" lastIdx="1" clrIdx="0">
    <p:extLst>
      <p:ext uri="{19B8F6BF-5375-455C-9EA6-DF929625EA0E}">
        <p15:presenceInfo xmlns:p15="http://schemas.microsoft.com/office/powerpoint/2012/main" userId="d3e99227b33bb5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0T00:06:26.666" idx="1">
    <p:pos x="7572" y="746"/>
    <p:text>el color de la barra es pergamino y el de los botones es color papel reciclado letras en negro con letra calibre a 16</p:text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E5783D-515E-4883-B62D-265EBFA915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F5510C3-4B7F-4BDE-8FF4-B6ADC401E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55EED9F-B0E9-42B4-B762-DE5A2F921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865E83-9F30-44EA-8032-7A996CBAD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1DC1DC1-AE07-4CCE-BE09-7667E15B4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178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3BA694-1337-4EAB-848E-AEAF3C467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ACB86B8-8978-40DF-BA74-5772D8634F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CF62E9-59FD-4A1E-B798-3475C0EDA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294584-E894-4977-8526-355259582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E9E180-4CAF-464F-AD54-62B4F87C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43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BAC12AC-6FB3-4EB6-BDD5-60DDF8623F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6A8ED97-76DE-4C99-8B52-A4959C9EAA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CAF4D1-4340-4BFC-8D40-D727301B9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662BC3-C1C3-4440-9938-7B1AE3945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CBA67A-A6CB-41C4-A50D-6192904AD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72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8D837E-C8BF-4F3E-9B2C-261A55EB3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C0C3BA-5CF9-4323-8745-E12FBC7D1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A1131A-C803-4BDD-87D6-39CDB5F91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C2C05A-78C4-4376-8280-D3BD638FC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2C163FD-844E-4D35-9AED-DBA5934D3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33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3913C9-637F-4FCE-B5A4-4B6A407EA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F593587-F68E-4598-B721-E40F68AB3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C6CA59-DFB7-4CAE-98C3-54D12C3F7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0CE660-4228-41C8-8C16-CEC1D5436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49142E-8B75-4037-8314-065AB0343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13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608A53-B7B4-4130-A39F-BBA0AD28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2D84FA-4691-4B83-9E4E-68991CA786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96D7400-295B-415B-B08B-C5215AE524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C79FB3-062A-49E3-B1CB-57ED99171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30C914-9225-4804-A3E1-30DC6BEF6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3638CE1-A2F9-400E-98DC-F2876F2FC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905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EF6C0C-8E8E-412D-AB75-9DD308740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A5C4DC5-65B3-411A-85F3-8E1DF3E22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14B102D-D0A0-4402-9D42-BF11AD3357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02E5ACF-3BCD-4D78-B354-8AD68B667A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1847502-6C04-4729-929E-E260D5DAE4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040745B-437E-4756-815D-98498EFAD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F1DE2A3-ED25-4DD7-ACB4-C49EE645B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0CBA6E6-5B6C-4FF7-8223-B80DC8FE5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302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905DEE-B254-45C6-AA17-4A07AB74B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1A64A24-4687-4236-94B2-FA4C118C9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5FDFD6B-F0D3-4D8B-9069-7C11BB8F1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6BA5DC2-19FB-4DC8-9875-4B8F8D9C0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078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E359EF3-517C-4A81-92C7-5D6F15A10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62A4F2B-FE52-4B6E-948C-19EDF2536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F78AA7-E547-44E8-A1BB-3A708C24B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57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1C4E3A-C713-457E-BDCB-D61905235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62652A-3C6B-4685-9CB1-B73B676F8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698DF8-478C-494D-8886-E70922B1C1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9E777BC-4A71-4CD4-9CE3-702DDFD23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11513A2-1704-48EF-A8E2-644C93619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94F752-9558-4039-A2B4-49C03021C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67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0EC260-A1E7-4FE4-9060-36CBD66A9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24E91EA-F9F2-42F8-8FCB-2466920215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A27B211-5A8A-4FB1-957E-88EF879284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6F0C929-112D-4DB7-9DF5-30EC10FD0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FA949BA-3677-4935-B15F-3C2B5CA8B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7EAE7A9-2E61-432A-9F3C-EEE542E3D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738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4A39C9C-1D48-453D-8E99-EF6FA4057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6840897-B604-4A80-8CFC-F2901F010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E54A7F-076D-4432-961A-8BA1B3664D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14D75-0B7E-4EA7-8433-119F4A983332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DB23C5-8A44-44B3-A9AA-7F84E10EF9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0DA3F6-1D2F-4A82-9756-F76D59C10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4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13" Type="http://schemas.openxmlformats.org/officeDocument/2006/relationships/image" Target="../media/image32.png"/><Relationship Id="rId18" Type="http://schemas.openxmlformats.org/officeDocument/2006/relationships/image" Target="../media/image2.PNG"/><Relationship Id="rId3" Type="http://schemas.openxmlformats.org/officeDocument/2006/relationships/image" Target="../media/image23.jpeg"/><Relationship Id="rId7" Type="http://schemas.openxmlformats.org/officeDocument/2006/relationships/image" Target="../media/image26.jpg"/><Relationship Id="rId12" Type="http://schemas.openxmlformats.org/officeDocument/2006/relationships/image" Target="../media/image31.png"/><Relationship Id="rId17" Type="http://schemas.openxmlformats.org/officeDocument/2006/relationships/image" Target="../media/image34.png"/><Relationship Id="rId2" Type="http://schemas.openxmlformats.org/officeDocument/2006/relationships/image" Target="../media/image22.PNG"/><Relationship Id="rId16" Type="http://schemas.openxmlformats.org/officeDocument/2006/relationships/image" Target="../media/image6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0.jpg"/><Relationship Id="rId5" Type="http://schemas.openxmlformats.org/officeDocument/2006/relationships/image" Target="../media/image25.png"/><Relationship Id="rId15" Type="http://schemas.openxmlformats.org/officeDocument/2006/relationships/image" Target="../media/image5.png"/><Relationship Id="rId10" Type="http://schemas.openxmlformats.org/officeDocument/2006/relationships/image" Target="../media/image29.jpg"/><Relationship Id="rId19" Type="http://schemas.openxmlformats.org/officeDocument/2006/relationships/image" Target="../media/image35.png"/><Relationship Id="rId4" Type="http://schemas.openxmlformats.org/officeDocument/2006/relationships/image" Target="../media/image24.jpeg"/><Relationship Id="rId9" Type="http://schemas.openxmlformats.org/officeDocument/2006/relationships/image" Target="../media/image28.jpg"/><Relationship Id="rId1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.PN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.PNG"/><Relationship Id="rId3" Type="http://schemas.openxmlformats.org/officeDocument/2006/relationships/image" Target="../media/image23.jpeg"/><Relationship Id="rId7" Type="http://schemas.openxmlformats.org/officeDocument/2006/relationships/image" Target="../media/image31.png"/><Relationship Id="rId12" Type="http://schemas.openxmlformats.org/officeDocument/2006/relationships/image" Target="../media/image34.png"/><Relationship Id="rId2" Type="http://schemas.openxmlformats.org/officeDocument/2006/relationships/image" Target="../media/image22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6.png"/><Relationship Id="rId5" Type="http://schemas.openxmlformats.org/officeDocument/2006/relationships/image" Target="../media/image25.png"/><Relationship Id="rId15" Type="http://schemas.openxmlformats.org/officeDocument/2006/relationships/image" Target="../media/image14.png"/><Relationship Id="rId10" Type="http://schemas.openxmlformats.org/officeDocument/2006/relationships/image" Target="../media/image5.png"/><Relationship Id="rId4" Type="http://schemas.openxmlformats.org/officeDocument/2006/relationships/image" Target="../media/image24.jpeg"/><Relationship Id="rId9" Type="http://schemas.openxmlformats.org/officeDocument/2006/relationships/image" Target="../media/image33.png"/><Relationship Id="rId1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.PNG"/><Relationship Id="rId18" Type="http://schemas.openxmlformats.org/officeDocument/2006/relationships/image" Target="../media/image40.png"/><Relationship Id="rId3" Type="http://schemas.openxmlformats.org/officeDocument/2006/relationships/image" Target="../media/image23.jpeg"/><Relationship Id="rId21" Type="http://schemas.openxmlformats.org/officeDocument/2006/relationships/image" Target="../media/image43.png"/><Relationship Id="rId7" Type="http://schemas.openxmlformats.org/officeDocument/2006/relationships/image" Target="../media/image31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2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6.png"/><Relationship Id="rId5" Type="http://schemas.openxmlformats.org/officeDocument/2006/relationships/image" Target="../media/image25.png"/><Relationship Id="rId15" Type="http://schemas.openxmlformats.org/officeDocument/2006/relationships/image" Target="../media/image14.png"/><Relationship Id="rId23" Type="http://schemas.openxmlformats.org/officeDocument/2006/relationships/image" Target="../media/image45.png"/><Relationship Id="rId10" Type="http://schemas.openxmlformats.org/officeDocument/2006/relationships/image" Target="../media/image5.png"/><Relationship Id="rId19" Type="http://schemas.openxmlformats.org/officeDocument/2006/relationships/image" Target="../media/image41.png"/><Relationship Id="rId4" Type="http://schemas.openxmlformats.org/officeDocument/2006/relationships/image" Target="../media/image24.jpeg"/><Relationship Id="rId9" Type="http://schemas.openxmlformats.org/officeDocument/2006/relationships/image" Target="../media/image33.png"/><Relationship Id="rId14" Type="http://schemas.openxmlformats.org/officeDocument/2006/relationships/image" Target="../media/image35.png"/><Relationship Id="rId22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.PNG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23.jpeg"/><Relationship Id="rId7" Type="http://schemas.openxmlformats.org/officeDocument/2006/relationships/image" Target="../media/image50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Imagen 1">
            <a:extLst>
              <a:ext uri="{FF2B5EF4-FFF2-40B4-BE49-F238E27FC236}">
                <a16:creationId xmlns:a16="http://schemas.microsoft.com/office/drawing/2014/main" id="{6C08F393-5BDF-4A9B-B67F-556F41237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21" y="309256"/>
            <a:ext cx="2250831" cy="221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72190031-0C09-49C1-8723-947AF39385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00E1043B-1CCB-4028-B510-30EB45F82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808CCC76-0C4B-415E-8168-7B65C0176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0695" y="309256"/>
            <a:ext cx="4958409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976438" algn="l"/>
              </a:tabLst>
            </a:pPr>
            <a:r>
              <a:rPr kumimoji="0" lang="es-MX" altLang="en-US" sz="2200" b="1" i="0" u="none" strike="noStrike" cap="none" normalizeH="0" baseline="0" dirty="0">
                <a:ln>
                  <a:noFill/>
                </a:ln>
                <a:solidFill>
                  <a:srgbClr val="44546A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Instituto Mexicano de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976438" algn="l"/>
              </a:tabLst>
            </a:pPr>
            <a:r>
              <a:rPr kumimoji="0" lang="es-MX" altLang="en-US" sz="2200" b="1" i="0" u="none" strike="noStrike" cap="none" normalizeH="0" baseline="0" dirty="0">
                <a:ln>
                  <a:noFill/>
                </a:ln>
                <a:solidFill>
                  <a:srgbClr val="44546A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Estudios Superiores y de Posgrado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976438" algn="l"/>
              </a:tabLs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4E75B4F-DBB7-459D-AD3A-83EC41E354B0}"/>
              </a:ext>
            </a:extLst>
          </p:cNvPr>
          <p:cNvSpPr txBox="1"/>
          <p:nvPr/>
        </p:nvSpPr>
        <p:spPr>
          <a:xfrm>
            <a:off x="104931" y="3182784"/>
            <a:ext cx="36955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Integrantes del Equipo</a:t>
            </a:r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Erick Jesús Pérez González</a:t>
            </a:r>
          </a:p>
          <a:p>
            <a:r>
              <a:rPr lang="es-MX" dirty="0"/>
              <a:t>Hamlet Rossette Gordillo</a:t>
            </a:r>
          </a:p>
          <a:p>
            <a:r>
              <a:rPr lang="es-MX" dirty="0"/>
              <a:t>Margarita del Carmen Correa Muñoz</a:t>
            </a:r>
          </a:p>
          <a:p>
            <a:endParaRPr lang="es-MX" dirty="0"/>
          </a:p>
          <a:p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AB8DF54-2587-41C1-B7FB-95D3AFFE1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299" y="1415154"/>
            <a:ext cx="8186279" cy="513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40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n 47">
            <a:extLst>
              <a:ext uri="{FF2B5EF4-FFF2-40B4-BE49-F238E27FC236}">
                <a16:creationId xmlns:a16="http://schemas.microsoft.com/office/drawing/2014/main" id="{85DB0009-793E-4165-A4E7-9E63657B4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886"/>
            <a:ext cx="12192000" cy="6873886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050AA049-D864-4E1F-8CB7-309466455A06}"/>
              </a:ext>
            </a:extLst>
          </p:cNvPr>
          <p:cNvSpPr/>
          <p:nvPr/>
        </p:nvSpPr>
        <p:spPr>
          <a:xfrm>
            <a:off x="171718" y="1712881"/>
            <a:ext cx="11848564" cy="42499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5AC759E-F671-4CF0-9765-155FAFA3BA11}"/>
              </a:ext>
            </a:extLst>
          </p:cNvPr>
          <p:cNvSpPr/>
          <p:nvPr/>
        </p:nvSpPr>
        <p:spPr>
          <a:xfrm>
            <a:off x="608524" y="1780466"/>
            <a:ext cx="2010179" cy="3041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INICIO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26CB662-D934-48C4-825D-CA913901B1DF}"/>
              </a:ext>
            </a:extLst>
          </p:cNvPr>
          <p:cNvSpPr/>
          <p:nvPr/>
        </p:nvSpPr>
        <p:spPr>
          <a:xfrm>
            <a:off x="3383920" y="1786262"/>
            <a:ext cx="2010179" cy="25115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PRODUCTOS NUEVOS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CADB863E-8EB9-4C85-88DB-5C2A252A58B7}"/>
              </a:ext>
            </a:extLst>
          </p:cNvPr>
          <p:cNvSpPr/>
          <p:nvPr/>
        </p:nvSpPr>
        <p:spPr>
          <a:xfrm>
            <a:off x="6159316" y="1780466"/>
            <a:ext cx="2010179" cy="25115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OFERTAS ESPECIALES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2A7956A-856E-45DD-84A7-7BC9E1DF3A74}"/>
              </a:ext>
            </a:extLst>
          </p:cNvPr>
          <p:cNvSpPr/>
          <p:nvPr/>
        </p:nvSpPr>
        <p:spPr>
          <a:xfrm>
            <a:off x="9089799" y="1780467"/>
            <a:ext cx="2010179" cy="25114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MIS COMPRAS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FCE8CA3-C572-4566-ABBC-B83B9FC30690}"/>
              </a:ext>
            </a:extLst>
          </p:cNvPr>
          <p:cNvSpPr/>
          <p:nvPr/>
        </p:nvSpPr>
        <p:spPr>
          <a:xfrm>
            <a:off x="215089" y="2205461"/>
            <a:ext cx="2446985" cy="401821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7659FA41-5F12-482B-97BD-78C31E3A520C}"/>
              </a:ext>
            </a:extLst>
          </p:cNvPr>
          <p:cNvSpPr/>
          <p:nvPr/>
        </p:nvSpPr>
        <p:spPr>
          <a:xfrm>
            <a:off x="360875" y="2418004"/>
            <a:ext cx="1897217" cy="3895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2">
                    <a:lumMod val="75000"/>
                  </a:schemeClr>
                </a:solidFill>
              </a:rPr>
              <a:t>BUSQUEDA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6C4796F3-33B7-4643-B467-EBC8A9D1F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196432" y="2495944"/>
            <a:ext cx="388942" cy="265619"/>
          </a:xfrm>
          <a:prstGeom prst="rect">
            <a:avLst/>
          </a:prstGeom>
        </p:spPr>
      </p:pic>
      <p:sp>
        <p:nvSpPr>
          <p:cNvPr id="31" name="Rectángulo 30">
            <a:extLst>
              <a:ext uri="{FF2B5EF4-FFF2-40B4-BE49-F238E27FC236}">
                <a16:creationId xmlns:a16="http://schemas.microsoft.com/office/drawing/2014/main" id="{DDD5FDCA-780A-4953-940E-B32E29DFD1E0}"/>
              </a:ext>
            </a:extLst>
          </p:cNvPr>
          <p:cNvSpPr/>
          <p:nvPr/>
        </p:nvSpPr>
        <p:spPr>
          <a:xfrm>
            <a:off x="360875" y="3065392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Arte Y Diseño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E949FCCD-867C-432F-9E44-181092E1A2B2}"/>
              </a:ext>
            </a:extLst>
          </p:cNvPr>
          <p:cNvSpPr/>
          <p:nvPr/>
        </p:nvSpPr>
        <p:spPr>
          <a:xfrm>
            <a:off x="360875" y="3458171"/>
            <a:ext cx="2162838" cy="28339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Computo e Impresión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CF9BBA02-3EB2-422D-A1B9-636B53BB6202}"/>
              </a:ext>
            </a:extLst>
          </p:cNvPr>
          <p:cNvSpPr/>
          <p:nvPr/>
        </p:nvSpPr>
        <p:spPr>
          <a:xfrm>
            <a:off x="360875" y="3822545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Electrónica	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844DE53C-3EE8-4D52-9BF3-0766B507F034}"/>
              </a:ext>
            </a:extLst>
          </p:cNvPr>
          <p:cNvSpPr/>
          <p:nvPr/>
        </p:nvSpPr>
        <p:spPr>
          <a:xfrm>
            <a:off x="360875" y="4186918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Escolares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E81365B9-7694-4581-9016-3013972090DE}"/>
              </a:ext>
            </a:extLst>
          </p:cNvPr>
          <p:cNvSpPr/>
          <p:nvPr/>
        </p:nvSpPr>
        <p:spPr>
          <a:xfrm>
            <a:off x="360875" y="4551291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Fiestas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747AAECA-9171-43CF-AC4C-E6231E3D5988}"/>
              </a:ext>
            </a:extLst>
          </p:cNvPr>
          <p:cNvSpPr/>
          <p:nvPr/>
        </p:nvSpPr>
        <p:spPr>
          <a:xfrm>
            <a:off x="360875" y="4915664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Material didáctico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A0BEC3C0-A6CF-4200-B39A-4A1B81DD1D6C}"/>
              </a:ext>
            </a:extLst>
          </p:cNvPr>
          <p:cNvSpPr/>
          <p:nvPr/>
        </p:nvSpPr>
        <p:spPr>
          <a:xfrm>
            <a:off x="360875" y="5278663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Oficina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FD184E79-4A2B-41D4-A2A7-003473CCD490}"/>
              </a:ext>
            </a:extLst>
          </p:cNvPr>
          <p:cNvSpPr/>
          <p:nvPr/>
        </p:nvSpPr>
        <p:spPr>
          <a:xfrm>
            <a:off x="360875" y="5641662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Papeles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31AF201C-08E7-4E1B-8942-95EB74710111}"/>
              </a:ext>
            </a:extLst>
          </p:cNvPr>
          <p:cNvSpPr/>
          <p:nvPr/>
        </p:nvSpPr>
        <p:spPr>
          <a:xfrm>
            <a:off x="162304" y="6333060"/>
            <a:ext cx="11848564" cy="50509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6965FBC-407B-4545-ABAD-6E3297228E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630" y="6333060"/>
            <a:ext cx="529016" cy="517364"/>
          </a:xfrm>
          <a:prstGeom prst="rect">
            <a:avLst/>
          </a:prstGeom>
        </p:spPr>
      </p:pic>
      <p:sp>
        <p:nvSpPr>
          <p:cNvPr id="41" name="Rectángulo 40">
            <a:extLst>
              <a:ext uri="{FF2B5EF4-FFF2-40B4-BE49-F238E27FC236}">
                <a16:creationId xmlns:a16="http://schemas.microsoft.com/office/drawing/2014/main" id="{A5BA4CB3-91DF-4DA7-8CDE-E1DA75533D99}"/>
              </a:ext>
            </a:extLst>
          </p:cNvPr>
          <p:cNvSpPr/>
          <p:nvPr/>
        </p:nvSpPr>
        <p:spPr>
          <a:xfrm>
            <a:off x="5638266" y="6433553"/>
            <a:ext cx="2010179" cy="3041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CONTACTANOS</a:t>
            </a:r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6757FC5A-C19F-44F4-8878-D3BDE7332A32}"/>
              </a:ext>
            </a:extLst>
          </p:cNvPr>
          <p:cNvSpPr/>
          <p:nvPr/>
        </p:nvSpPr>
        <p:spPr>
          <a:xfrm>
            <a:off x="3066055" y="2200576"/>
            <a:ext cx="5887776" cy="271744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51" name="Imagen 50">
            <a:extLst>
              <a:ext uri="{FF2B5EF4-FFF2-40B4-BE49-F238E27FC236}">
                <a16:creationId xmlns:a16="http://schemas.microsoft.com/office/drawing/2014/main" id="{19715084-0CFA-45AE-A16E-E01DE0240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888" y="2262331"/>
            <a:ext cx="1693467" cy="1127214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CADAF08E-34C4-47A4-B071-468138B668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016" y="3494823"/>
            <a:ext cx="1693467" cy="1317916"/>
          </a:xfrm>
          <a:prstGeom prst="rect">
            <a:avLst/>
          </a:prstGeom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858575F0-E8BD-4C9A-A484-6269797791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908" y="2262331"/>
            <a:ext cx="1693467" cy="1153598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0788B78F-B42C-48BC-941A-D69EA29D9B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019" y="3527960"/>
            <a:ext cx="1693467" cy="1317916"/>
          </a:xfrm>
          <a:prstGeom prst="rect">
            <a:avLst/>
          </a:prstGeom>
        </p:spPr>
      </p:pic>
      <p:pic>
        <p:nvPicPr>
          <p:cNvPr id="59" name="Imagen 58">
            <a:extLst>
              <a:ext uri="{FF2B5EF4-FFF2-40B4-BE49-F238E27FC236}">
                <a16:creationId xmlns:a16="http://schemas.microsoft.com/office/drawing/2014/main" id="{1046F7B9-5AFA-4034-BCA3-3C1BB3A081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771" y="2272065"/>
            <a:ext cx="1867278" cy="2527343"/>
          </a:xfrm>
          <a:prstGeom prst="rect">
            <a:avLst/>
          </a:prstGeom>
        </p:spPr>
      </p:pic>
      <p:pic>
        <p:nvPicPr>
          <p:cNvPr id="61" name="Imagen 60">
            <a:extLst>
              <a:ext uri="{FF2B5EF4-FFF2-40B4-BE49-F238E27FC236}">
                <a16:creationId xmlns:a16="http://schemas.microsoft.com/office/drawing/2014/main" id="{CF1A8C11-2818-4705-9322-39F755DBD9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751" y="6356460"/>
            <a:ext cx="1393740" cy="45455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2" name="Rectángulo 61">
            <a:extLst>
              <a:ext uri="{FF2B5EF4-FFF2-40B4-BE49-F238E27FC236}">
                <a16:creationId xmlns:a16="http://schemas.microsoft.com/office/drawing/2014/main" id="{9B8698AC-9A74-4B6F-A4F8-E21CB42E7CDD}"/>
              </a:ext>
            </a:extLst>
          </p:cNvPr>
          <p:cNvSpPr/>
          <p:nvPr/>
        </p:nvSpPr>
        <p:spPr>
          <a:xfrm>
            <a:off x="9931590" y="6431684"/>
            <a:ext cx="2010179" cy="3041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FORMAS DE PAGO</a:t>
            </a: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38539F33-5DC2-40BE-9394-0186E4C83852}"/>
              </a:ext>
            </a:extLst>
          </p:cNvPr>
          <p:cNvSpPr/>
          <p:nvPr/>
        </p:nvSpPr>
        <p:spPr>
          <a:xfrm>
            <a:off x="3066055" y="5027405"/>
            <a:ext cx="5887775" cy="12103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7B161695-CBE3-4EA0-BDFE-AAC49E1647E2}"/>
              </a:ext>
            </a:extLst>
          </p:cNvPr>
          <p:cNvSpPr/>
          <p:nvPr/>
        </p:nvSpPr>
        <p:spPr>
          <a:xfrm>
            <a:off x="4512281" y="5297189"/>
            <a:ext cx="3145135" cy="67534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VIDEOS Y/O GOOGLE MAPS</a:t>
            </a:r>
          </a:p>
        </p:txBody>
      </p:sp>
      <p:pic>
        <p:nvPicPr>
          <p:cNvPr id="75" name="Imagen 74">
            <a:extLst>
              <a:ext uri="{FF2B5EF4-FFF2-40B4-BE49-F238E27FC236}">
                <a16:creationId xmlns:a16="http://schemas.microsoft.com/office/drawing/2014/main" id="{D81ED7F2-5E39-4C5E-A3C1-3536CB07B3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0359" y="6358635"/>
            <a:ext cx="1919150" cy="462953"/>
          </a:xfrm>
          <a:prstGeom prst="rect">
            <a:avLst/>
          </a:prstGeom>
        </p:spPr>
      </p:pic>
      <p:sp>
        <p:nvSpPr>
          <p:cNvPr id="76" name="Rectángulo 75">
            <a:extLst>
              <a:ext uri="{FF2B5EF4-FFF2-40B4-BE49-F238E27FC236}">
                <a16:creationId xmlns:a16="http://schemas.microsoft.com/office/drawing/2014/main" id="{B927057C-ADA7-4569-B5B4-00BE1C11342A}"/>
              </a:ext>
            </a:extLst>
          </p:cNvPr>
          <p:cNvSpPr/>
          <p:nvPr/>
        </p:nvSpPr>
        <p:spPr>
          <a:xfrm>
            <a:off x="2569981" y="6423330"/>
            <a:ext cx="2010179" cy="3041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CON ENVIO SEGURO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BE099405-10D8-45A6-B576-72AEAD84C3C1}"/>
              </a:ext>
            </a:extLst>
          </p:cNvPr>
          <p:cNvSpPr/>
          <p:nvPr/>
        </p:nvSpPr>
        <p:spPr>
          <a:xfrm>
            <a:off x="9357813" y="2219551"/>
            <a:ext cx="2637623" cy="401821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32E62F2-A63E-4871-A793-204C344B05C4}"/>
              </a:ext>
            </a:extLst>
          </p:cNvPr>
          <p:cNvSpPr/>
          <p:nvPr/>
        </p:nvSpPr>
        <p:spPr>
          <a:xfrm>
            <a:off x="9506034" y="2317875"/>
            <a:ext cx="2390197" cy="96614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>
              <a:solidFill>
                <a:schemeClr val="tx1"/>
              </a:solidFill>
            </a:endParaRPr>
          </a:p>
        </p:txBody>
      </p:sp>
      <p:pic>
        <p:nvPicPr>
          <p:cNvPr id="68" name="Imagen 67">
            <a:extLst>
              <a:ext uri="{FF2B5EF4-FFF2-40B4-BE49-F238E27FC236}">
                <a16:creationId xmlns:a16="http://schemas.microsoft.com/office/drawing/2014/main" id="{14438FA1-F742-4757-9D73-B7BFC01C740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09486" y="2499337"/>
            <a:ext cx="2183291" cy="60321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sp>
        <p:nvSpPr>
          <p:cNvPr id="44" name="Rectángulo 43">
            <a:extLst>
              <a:ext uri="{FF2B5EF4-FFF2-40B4-BE49-F238E27FC236}">
                <a16:creationId xmlns:a16="http://schemas.microsoft.com/office/drawing/2014/main" id="{16C02640-2EED-4B9C-AEB6-A697CE4B8C1D}"/>
              </a:ext>
            </a:extLst>
          </p:cNvPr>
          <p:cNvSpPr/>
          <p:nvPr/>
        </p:nvSpPr>
        <p:spPr>
          <a:xfrm>
            <a:off x="9506034" y="3358955"/>
            <a:ext cx="2390197" cy="96614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>
              <a:solidFill>
                <a:schemeClr val="tx1"/>
              </a:solidFill>
            </a:endParaRPr>
          </a:p>
        </p:txBody>
      </p:sp>
      <p:pic>
        <p:nvPicPr>
          <p:cNvPr id="69" name="Imagen 68">
            <a:extLst>
              <a:ext uri="{FF2B5EF4-FFF2-40B4-BE49-F238E27FC236}">
                <a16:creationId xmlns:a16="http://schemas.microsoft.com/office/drawing/2014/main" id="{901E58E3-612E-4997-9BAE-38BEEB86DC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52556" y="3519946"/>
            <a:ext cx="2183292" cy="647765"/>
          </a:xfrm>
          <a:prstGeom prst="rect">
            <a:avLst/>
          </a:prstGeom>
        </p:spPr>
      </p:pic>
      <p:sp>
        <p:nvSpPr>
          <p:cNvPr id="45" name="Rectángulo 44">
            <a:extLst>
              <a:ext uri="{FF2B5EF4-FFF2-40B4-BE49-F238E27FC236}">
                <a16:creationId xmlns:a16="http://schemas.microsoft.com/office/drawing/2014/main" id="{D1ADAC5D-87AE-4A97-9E02-D0585116501A}"/>
              </a:ext>
            </a:extLst>
          </p:cNvPr>
          <p:cNvSpPr/>
          <p:nvPr/>
        </p:nvSpPr>
        <p:spPr>
          <a:xfrm>
            <a:off x="9549987" y="4462188"/>
            <a:ext cx="2388431" cy="96614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>
              <a:solidFill>
                <a:schemeClr val="tx1"/>
              </a:solidFill>
            </a:endParaRPr>
          </a:p>
        </p:txBody>
      </p:sp>
      <p:pic>
        <p:nvPicPr>
          <p:cNvPr id="73" name="Imagen 72">
            <a:extLst>
              <a:ext uri="{FF2B5EF4-FFF2-40B4-BE49-F238E27FC236}">
                <a16:creationId xmlns:a16="http://schemas.microsoft.com/office/drawing/2014/main" id="{1D89C96D-A455-44E9-92FB-A2932F45435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19076" y="4605008"/>
            <a:ext cx="2212049" cy="680354"/>
          </a:xfrm>
          <a:prstGeom prst="rect">
            <a:avLst/>
          </a:prstGeom>
        </p:spPr>
      </p:pic>
      <p:sp>
        <p:nvSpPr>
          <p:cNvPr id="47" name="Rectángulo 46">
            <a:extLst>
              <a:ext uri="{FF2B5EF4-FFF2-40B4-BE49-F238E27FC236}">
                <a16:creationId xmlns:a16="http://schemas.microsoft.com/office/drawing/2014/main" id="{78AAB7B5-9DDA-4405-AB3C-37BD1F66CDE7}"/>
              </a:ext>
            </a:extLst>
          </p:cNvPr>
          <p:cNvSpPr/>
          <p:nvPr/>
        </p:nvSpPr>
        <p:spPr>
          <a:xfrm>
            <a:off x="9479176" y="5575827"/>
            <a:ext cx="2402410" cy="521015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>
              <a:solidFill>
                <a:schemeClr val="tx1"/>
              </a:solidFill>
            </a:endParaRPr>
          </a:p>
        </p:txBody>
      </p:sp>
      <p:pic>
        <p:nvPicPr>
          <p:cNvPr id="72" name="Imagen 71">
            <a:extLst>
              <a:ext uri="{FF2B5EF4-FFF2-40B4-BE49-F238E27FC236}">
                <a16:creationId xmlns:a16="http://schemas.microsoft.com/office/drawing/2014/main" id="{FD6B3E9A-054F-44D2-98A6-8E6CB6838F4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60706" y="5755082"/>
            <a:ext cx="2284114" cy="219626"/>
          </a:xfrm>
          <a:prstGeom prst="rect">
            <a:avLst/>
          </a:prstGeom>
        </p:spPr>
      </p:pic>
      <p:sp>
        <p:nvSpPr>
          <p:cNvPr id="50" name="Rectángulo 49">
            <a:extLst>
              <a:ext uri="{FF2B5EF4-FFF2-40B4-BE49-F238E27FC236}">
                <a16:creationId xmlns:a16="http://schemas.microsoft.com/office/drawing/2014/main" id="{F2ADF7DC-471D-40CD-BB2D-C0B3F7EB9E62}"/>
              </a:ext>
            </a:extLst>
          </p:cNvPr>
          <p:cNvSpPr/>
          <p:nvPr/>
        </p:nvSpPr>
        <p:spPr>
          <a:xfrm>
            <a:off x="162304" y="11382"/>
            <a:ext cx="11848564" cy="165811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>
            <a:extLst>
              <a:ext uri="{FF2B5EF4-FFF2-40B4-BE49-F238E27FC236}">
                <a16:creationId xmlns:a16="http://schemas.microsoft.com/office/drawing/2014/main" id="{D48FA27D-6C2C-4D07-942C-9ABC095B44D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18" y="92311"/>
            <a:ext cx="2638161" cy="153835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D5AFB84-60AF-4955-AB09-A5F3A5273EF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001526" y="117442"/>
            <a:ext cx="4467225" cy="1454939"/>
          </a:xfrm>
          <a:prstGeom prst="rect">
            <a:avLst/>
          </a:prstGeom>
          <a:ln w="76200">
            <a:solidFill>
              <a:srgbClr val="FFCCFF"/>
            </a:solidFill>
          </a:ln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32FD8A4-7F1E-4BD4-9E85-AC5A3776A14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620" y="-69557"/>
            <a:ext cx="1974751" cy="1579801"/>
          </a:xfrm>
          <a:prstGeom prst="rect">
            <a:avLst/>
          </a:prstGeom>
          <a:ln>
            <a:noFill/>
          </a:ln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69F5EE8D-F82D-4BC0-B6A1-9FA0B1EEF790}"/>
              </a:ext>
            </a:extLst>
          </p:cNvPr>
          <p:cNvSpPr/>
          <p:nvPr/>
        </p:nvSpPr>
        <p:spPr>
          <a:xfrm>
            <a:off x="9429878" y="1332093"/>
            <a:ext cx="1994077" cy="298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CONTACTANOS</a:t>
            </a:r>
          </a:p>
        </p:txBody>
      </p:sp>
    </p:spTree>
    <p:extLst>
      <p:ext uri="{BB962C8B-B14F-4D97-AF65-F5344CB8AC3E}">
        <p14:creationId xmlns:p14="http://schemas.microsoft.com/office/powerpoint/2010/main" val="757066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n 26">
            <a:extLst>
              <a:ext uri="{FF2B5EF4-FFF2-40B4-BE49-F238E27FC236}">
                <a16:creationId xmlns:a16="http://schemas.microsoft.com/office/drawing/2014/main" id="{4547D863-DE2C-4882-B4CB-2AD37D9B6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26"/>
            <a:ext cx="12192001" cy="677774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55BD9B6-C2B2-40CC-94BB-94DC262F5D6E}"/>
              </a:ext>
            </a:extLst>
          </p:cNvPr>
          <p:cNvSpPr/>
          <p:nvPr/>
        </p:nvSpPr>
        <p:spPr>
          <a:xfrm>
            <a:off x="1719618" y="1378425"/>
            <a:ext cx="8666328" cy="464023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3F38EC9-F56E-47FD-8E4E-133BCF63BC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18" y="1378425"/>
            <a:ext cx="2574800" cy="1357406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9E141CB-F150-4392-92F5-017D0624D7DD}"/>
              </a:ext>
            </a:extLst>
          </p:cNvPr>
          <p:cNvSpPr/>
          <p:nvPr/>
        </p:nvSpPr>
        <p:spPr>
          <a:xfrm>
            <a:off x="4294418" y="1378425"/>
            <a:ext cx="6091528" cy="1357406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tx1"/>
                </a:solidFill>
              </a:rPr>
              <a:t>INICIO DE SESIÓN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60248ED-0F7C-4725-A0D3-6E51E21B65E0}"/>
              </a:ext>
            </a:extLst>
          </p:cNvPr>
          <p:cNvSpPr txBox="1"/>
          <p:nvPr/>
        </p:nvSpPr>
        <p:spPr>
          <a:xfrm>
            <a:off x="2634018" y="3166281"/>
            <a:ext cx="6851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/>
              <a:t>Ingrese sus  Datos de Inicio de Sesión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72F5C52-69D1-4955-95D9-405714CADF89}"/>
              </a:ext>
            </a:extLst>
          </p:cNvPr>
          <p:cNvSpPr txBox="1"/>
          <p:nvPr/>
        </p:nvSpPr>
        <p:spPr>
          <a:xfrm>
            <a:off x="2706806" y="3889612"/>
            <a:ext cx="208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Correo electrónico: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1350FA2-CAB0-4137-9721-0C5082722DD6}"/>
              </a:ext>
            </a:extLst>
          </p:cNvPr>
          <p:cNvSpPr txBox="1"/>
          <p:nvPr/>
        </p:nvSpPr>
        <p:spPr>
          <a:xfrm>
            <a:off x="2706806" y="4347107"/>
            <a:ext cx="1837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Contraseña:</a:t>
            </a:r>
          </a:p>
        </p:txBody>
      </p:sp>
      <p:sp>
        <p:nvSpPr>
          <p:cNvPr id="12" name="Diagrama de flujo: terminador 11">
            <a:extLst>
              <a:ext uri="{FF2B5EF4-FFF2-40B4-BE49-F238E27FC236}">
                <a16:creationId xmlns:a16="http://schemas.microsoft.com/office/drawing/2014/main" id="{C7F7F995-1DCE-49FC-851B-CEBE64092F2B}"/>
              </a:ext>
            </a:extLst>
          </p:cNvPr>
          <p:cNvSpPr/>
          <p:nvPr/>
        </p:nvSpPr>
        <p:spPr>
          <a:xfrm>
            <a:off x="2511188" y="4913194"/>
            <a:ext cx="2279176" cy="369332"/>
          </a:xfrm>
          <a:prstGeom prst="flowChartTerminator">
            <a:avLst/>
          </a:prstGeom>
          <a:blipFill>
            <a:blip r:embed="rId6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tx1"/>
                </a:solidFill>
              </a:rPr>
              <a:t>¿Olvidó su contraseña?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436CBC3-F952-4ACB-9F44-5E321D218732}"/>
              </a:ext>
            </a:extLst>
          </p:cNvPr>
          <p:cNvSpPr/>
          <p:nvPr/>
        </p:nvSpPr>
        <p:spPr>
          <a:xfrm>
            <a:off x="4790364" y="3889612"/>
            <a:ext cx="2611274" cy="2874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E701F27-4281-4750-AB78-763D5FC361E5}"/>
              </a:ext>
            </a:extLst>
          </p:cNvPr>
          <p:cNvSpPr/>
          <p:nvPr/>
        </p:nvSpPr>
        <p:spPr>
          <a:xfrm>
            <a:off x="4790364" y="4356835"/>
            <a:ext cx="2611274" cy="2874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Diagrama de flujo: terminador 14">
            <a:extLst>
              <a:ext uri="{FF2B5EF4-FFF2-40B4-BE49-F238E27FC236}">
                <a16:creationId xmlns:a16="http://schemas.microsoft.com/office/drawing/2014/main" id="{F55F4A61-991D-4364-8369-8AB826F15C38}"/>
              </a:ext>
            </a:extLst>
          </p:cNvPr>
          <p:cNvSpPr/>
          <p:nvPr/>
        </p:nvSpPr>
        <p:spPr>
          <a:xfrm>
            <a:off x="5308979" y="4913194"/>
            <a:ext cx="2279176" cy="369332"/>
          </a:xfrm>
          <a:prstGeom prst="flowChartTerminator">
            <a:avLst/>
          </a:prstGeom>
          <a:blipFill>
            <a:blip r:embed="rId6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tx1"/>
                </a:solidFill>
              </a:rPr>
              <a:t>Iniciar Sesión</a:t>
            </a:r>
          </a:p>
        </p:txBody>
      </p:sp>
      <p:sp>
        <p:nvSpPr>
          <p:cNvPr id="16" name="Diagrama de flujo: terminador 15">
            <a:extLst>
              <a:ext uri="{FF2B5EF4-FFF2-40B4-BE49-F238E27FC236}">
                <a16:creationId xmlns:a16="http://schemas.microsoft.com/office/drawing/2014/main" id="{A5ABE287-7650-43BC-9023-74BA84DE5717}"/>
              </a:ext>
            </a:extLst>
          </p:cNvPr>
          <p:cNvSpPr/>
          <p:nvPr/>
        </p:nvSpPr>
        <p:spPr>
          <a:xfrm>
            <a:off x="7897504" y="4913194"/>
            <a:ext cx="2279176" cy="369332"/>
          </a:xfrm>
          <a:prstGeom prst="flowChartTerminator">
            <a:avLst/>
          </a:prstGeom>
          <a:blipFill>
            <a:blip r:embed="rId6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tx1"/>
                </a:solidFill>
              </a:rPr>
              <a:t>Crear nueva cuenta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E3DAE86-ABAA-4684-9628-44301B5875D4}"/>
              </a:ext>
            </a:extLst>
          </p:cNvPr>
          <p:cNvSpPr/>
          <p:nvPr/>
        </p:nvSpPr>
        <p:spPr>
          <a:xfrm>
            <a:off x="9676262" y="1575474"/>
            <a:ext cx="500418" cy="48238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Signo de multiplicación 23">
            <a:extLst>
              <a:ext uri="{FF2B5EF4-FFF2-40B4-BE49-F238E27FC236}">
                <a16:creationId xmlns:a16="http://schemas.microsoft.com/office/drawing/2014/main" id="{1F91A244-10AD-41A2-81C9-99D66BFCF09E}"/>
              </a:ext>
            </a:extLst>
          </p:cNvPr>
          <p:cNvSpPr/>
          <p:nvPr/>
        </p:nvSpPr>
        <p:spPr>
          <a:xfrm>
            <a:off x="9676262" y="1549505"/>
            <a:ext cx="514066" cy="482389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35567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6C447EF-0652-4E91-A9EC-DB47CAF21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8" y="0"/>
            <a:ext cx="12192000" cy="6935755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DAE1CE54-E900-41A2-B2FF-D7241C4E13F0}"/>
              </a:ext>
            </a:extLst>
          </p:cNvPr>
          <p:cNvSpPr/>
          <p:nvPr/>
        </p:nvSpPr>
        <p:spPr>
          <a:xfrm>
            <a:off x="1762836" y="159980"/>
            <a:ext cx="8666328" cy="669802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E352614-E424-4C53-B858-20BD852AFA99}"/>
              </a:ext>
            </a:extLst>
          </p:cNvPr>
          <p:cNvSpPr/>
          <p:nvPr/>
        </p:nvSpPr>
        <p:spPr>
          <a:xfrm>
            <a:off x="4337636" y="395785"/>
            <a:ext cx="6091528" cy="135740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tx1"/>
                </a:solidFill>
              </a:rPr>
              <a:t>REGISTRO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7D4EFDA-1BF6-48DA-BF0B-B47CDAF6FF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836" y="397678"/>
            <a:ext cx="2574800" cy="1357406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8C80C7F9-2BF5-4A05-B06B-580F2A250F00}"/>
              </a:ext>
            </a:extLst>
          </p:cNvPr>
          <p:cNvSpPr/>
          <p:nvPr/>
        </p:nvSpPr>
        <p:spPr>
          <a:xfrm>
            <a:off x="9783170" y="507621"/>
            <a:ext cx="500418" cy="48238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Signo de multiplicación 5">
            <a:extLst>
              <a:ext uri="{FF2B5EF4-FFF2-40B4-BE49-F238E27FC236}">
                <a16:creationId xmlns:a16="http://schemas.microsoft.com/office/drawing/2014/main" id="{39507634-667D-40CB-B47D-8B0D5AD5B8C3}"/>
              </a:ext>
            </a:extLst>
          </p:cNvPr>
          <p:cNvSpPr/>
          <p:nvPr/>
        </p:nvSpPr>
        <p:spPr>
          <a:xfrm>
            <a:off x="9783170" y="507621"/>
            <a:ext cx="514066" cy="482389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DFAA3E1-DC38-4B6E-9A60-17125B47403B}"/>
              </a:ext>
            </a:extLst>
          </p:cNvPr>
          <p:cNvSpPr txBox="1"/>
          <p:nvPr/>
        </p:nvSpPr>
        <p:spPr>
          <a:xfrm>
            <a:off x="4064758" y="1796377"/>
            <a:ext cx="3875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/>
              <a:t>Registro de clientes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089B4EF-85D0-4681-A4EE-6FA0C6C55DC2}"/>
              </a:ext>
            </a:extLst>
          </p:cNvPr>
          <p:cNvSpPr/>
          <p:nvPr/>
        </p:nvSpPr>
        <p:spPr>
          <a:xfrm>
            <a:off x="1941028" y="2231760"/>
            <a:ext cx="8288740" cy="424995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76200">
            <a:solidFill>
              <a:srgbClr val="FF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1DE15AC-D63D-400B-8A36-41C868660ADF}"/>
              </a:ext>
            </a:extLst>
          </p:cNvPr>
          <p:cNvSpPr txBox="1"/>
          <p:nvPr/>
        </p:nvSpPr>
        <p:spPr>
          <a:xfrm>
            <a:off x="3050236" y="2264845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Los campos marcados con * son obligatorios.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83194D9-D1CE-44FD-8E20-D68ED011ACEE}"/>
              </a:ext>
            </a:extLst>
          </p:cNvPr>
          <p:cNvSpPr/>
          <p:nvPr/>
        </p:nvSpPr>
        <p:spPr>
          <a:xfrm>
            <a:off x="1951630" y="2794157"/>
            <a:ext cx="8288740" cy="390386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76200">
            <a:solidFill>
              <a:srgbClr val="FF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DFD0B88-9BF9-43F1-81D2-2052A3FDBC1E}"/>
              </a:ext>
            </a:extLst>
          </p:cNvPr>
          <p:cNvSpPr txBox="1"/>
          <p:nvPr/>
        </p:nvSpPr>
        <p:spPr>
          <a:xfrm>
            <a:off x="4960961" y="2856976"/>
            <a:ext cx="208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* Nombre (s):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730E3DA-E0AB-4EAD-9661-01DCDF52BA00}"/>
              </a:ext>
            </a:extLst>
          </p:cNvPr>
          <p:cNvSpPr txBox="1"/>
          <p:nvPr/>
        </p:nvSpPr>
        <p:spPr>
          <a:xfrm>
            <a:off x="4495722" y="3205762"/>
            <a:ext cx="208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* Apellido Paterno: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75910AF-53DF-47B6-A1E4-EF1F679995A8}"/>
              </a:ext>
            </a:extLst>
          </p:cNvPr>
          <p:cNvSpPr txBox="1"/>
          <p:nvPr/>
        </p:nvSpPr>
        <p:spPr>
          <a:xfrm>
            <a:off x="4436881" y="3569759"/>
            <a:ext cx="208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*Apellido Materno: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28BC935-7A40-46D6-8493-768FFAABA577}"/>
              </a:ext>
            </a:extLst>
          </p:cNvPr>
          <p:cNvSpPr txBox="1"/>
          <p:nvPr/>
        </p:nvSpPr>
        <p:spPr>
          <a:xfrm>
            <a:off x="5223984" y="3909095"/>
            <a:ext cx="1287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* Teléfono: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F3824A3-0F65-4D36-9505-AA16D6D0EBD0}"/>
              </a:ext>
            </a:extLst>
          </p:cNvPr>
          <p:cNvSpPr txBox="1"/>
          <p:nvPr/>
        </p:nvSpPr>
        <p:spPr>
          <a:xfrm>
            <a:off x="4306215" y="4243242"/>
            <a:ext cx="242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* Correo Electrónico: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18E975E-9795-47F6-9839-B03F534D87D6}"/>
              </a:ext>
            </a:extLst>
          </p:cNvPr>
          <p:cNvSpPr txBox="1"/>
          <p:nvPr/>
        </p:nvSpPr>
        <p:spPr>
          <a:xfrm>
            <a:off x="2994391" y="4581343"/>
            <a:ext cx="3584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* Contraseña 8 caracteres mínimo: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07D73BEC-6F32-4E46-A8EC-EC4345D3729A}"/>
              </a:ext>
            </a:extLst>
          </p:cNvPr>
          <p:cNvSpPr/>
          <p:nvPr/>
        </p:nvSpPr>
        <p:spPr>
          <a:xfrm>
            <a:off x="6385047" y="2882518"/>
            <a:ext cx="2573618" cy="3136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A4470778-08AA-40CD-850C-A861701DF3F0}"/>
              </a:ext>
            </a:extLst>
          </p:cNvPr>
          <p:cNvSpPr/>
          <p:nvPr/>
        </p:nvSpPr>
        <p:spPr>
          <a:xfrm>
            <a:off x="6403875" y="3273937"/>
            <a:ext cx="2573618" cy="2664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85054AB-056C-4965-84C8-F337485CE873}"/>
              </a:ext>
            </a:extLst>
          </p:cNvPr>
          <p:cNvSpPr/>
          <p:nvPr/>
        </p:nvSpPr>
        <p:spPr>
          <a:xfrm>
            <a:off x="6401734" y="3596209"/>
            <a:ext cx="2592446" cy="2938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46EEF89B-FDEF-42C6-A05F-FC952C7FA18E}"/>
              </a:ext>
            </a:extLst>
          </p:cNvPr>
          <p:cNvSpPr/>
          <p:nvPr/>
        </p:nvSpPr>
        <p:spPr>
          <a:xfrm>
            <a:off x="6385047" y="3948726"/>
            <a:ext cx="2592446" cy="2541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9A0C8B8A-158E-4E14-BD54-56DA1A1307B1}"/>
              </a:ext>
            </a:extLst>
          </p:cNvPr>
          <p:cNvSpPr/>
          <p:nvPr/>
        </p:nvSpPr>
        <p:spPr>
          <a:xfrm>
            <a:off x="6401734" y="4261578"/>
            <a:ext cx="2592446" cy="2874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0C06E47E-10CD-482E-BB4F-230E9B6954BF}"/>
              </a:ext>
            </a:extLst>
          </p:cNvPr>
          <p:cNvSpPr/>
          <p:nvPr/>
        </p:nvSpPr>
        <p:spPr>
          <a:xfrm>
            <a:off x="6385047" y="4629876"/>
            <a:ext cx="2611274" cy="2874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55F3CA0-FF31-41AD-8C0A-980CA47B0A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0909" y="6592903"/>
            <a:ext cx="2989435" cy="287445"/>
          </a:xfrm>
          <a:prstGeom prst="rect">
            <a:avLst/>
          </a:prstGeom>
        </p:spPr>
      </p:pic>
      <p:sp>
        <p:nvSpPr>
          <p:cNvPr id="26" name="Diagrama de flujo: terminador 25">
            <a:extLst>
              <a:ext uri="{FF2B5EF4-FFF2-40B4-BE49-F238E27FC236}">
                <a16:creationId xmlns:a16="http://schemas.microsoft.com/office/drawing/2014/main" id="{06520FAF-AD2D-40DE-B0D1-CF70EA26F3D0}"/>
              </a:ext>
            </a:extLst>
          </p:cNvPr>
          <p:cNvSpPr/>
          <p:nvPr/>
        </p:nvSpPr>
        <p:spPr>
          <a:xfrm>
            <a:off x="5262146" y="5062448"/>
            <a:ext cx="2279176" cy="369332"/>
          </a:xfrm>
          <a:prstGeom prst="flowChartTerminator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solidFill>
                  <a:schemeClr val="tx1"/>
                </a:solidFill>
              </a:rPr>
              <a:t>Requiero Factura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074C6CA6-1168-4721-857D-F70908F7D3C3}"/>
              </a:ext>
            </a:extLst>
          </p:cNvPr>
          <p:cNvSpPr txBox="1"/>
          <p:nvPr/>
        </p:nvSpPr>
        <p:spPr>
          <a:xfrm>
            <a:off x="2644436" y="5876993"/>
            <a:ext cx="3584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Ingrese los caracteres de arriba:</a:t>
            </a:r>
          </a:p>
        </p:txBody>
      </p:sp>
      <p:sp>
        <p:nvSpPr>
          <p:cNvPr id="31" name="Diagrama de flujo: terminador 30">
            <a:extLst>
              <a:ext uri="{FF2B5EF4-FFF2-40B4-BE49-F238E27FC236}">
                <a16:creationId xmlns:a16="http://schemas.microsoft.com/office/drawing/2014/main" id="{5EA13875-1516-4E5E-A48C-04D126E191C3}"/>
              </a:ext>
            </a:extLst>
          </p:cNvPr>
          <p:cNvSpPr/>
          <p:nvPr/>
        </p:nvSpPr>
        <p:spPr>
          <a:xfrm>
            <a:off x="5838150" y="6361922"/>
            <a:ext cx="1237561" cy="218154"/>
          </a:xfrm>
          <a:prstGeom prst="flowChartTerminator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solidFill>
                  <a:schemeClr val="tx1"/>
                </a:solidFill>
              </a:rPr>
              <a:t>Borrar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3FEE594B-8121-41B3-8503-E58B0F373722}"/>
              </a:ext>
            </a:extLst>
          </p:cNvPr>
          <p:cNvSpPr/>
          <p:nvPr/>
        </p:nvSpPr>
        <p:spPr>
          <a:xfrm>
            <a:off x="5867788" y="5852686"/>
            <a:ext cx="2611274" cy="2874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" name="Diagrama de flujo: terminador 32">
            <a:extLst>
              <a:ext uri="{FF2B5EF4-FFF2-40B4-BE49-F238E27FC236}">
                <a16:creationId xmlns:a16="http://schemas.microsoft.com/office/drawing/2014/main" id="{994DC23C-0CAE-4773-83AA-0780354F599F}"/>
              </a:ext>
            </a:extLst>
          </p:cNvPr>
          <p:cNvSpPr/>
          <p:nvPr/>
        </p:nvSpPr>
        <p:spPr>
          <a:xfrm>
            <a:off x="7778474" y="6361922"/>
            <a:ext cx="1237561" cy="218154"/>
          </a:xfrm>
          <a:prstGeom prst="flowChartTerminator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solidFill>
                  <a:schemeClr val="tx1"/>
                </a:solidFill>
              </a:rPr>
              <a:t>Enviar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D4E12452-EE4C-4A03-9499-C533EF3B8D4B}"/>
              </a:ext>
            </a:extLst>
          </p:cNvPr>
          <p:cNvSpPr/>
          <p:nvPr/>
        </p:nvSpPr>
        <p:spPr>
          <a:xfrm>
            <a:off x="5867471" y="5510663"/>
            <a:ext cx="2611274" cy="2874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  4  5  h   t  @</a:t>
            </a:r>
          </a:p>
        </p:txBody>
      </p:sp>
    </p:spTree>
    <p:extLst>
      <p:ext uri="{BB962C8B-B14F-4D97-AF65-F5344CB8AC3E}">
        <p14:creationId xmlns:p14="http://schemas.microsoft.com/office/powerpoint/2010/main" val="2523862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n 47">
            <a:extLst>
              <a:ext uri="{FF2B5EF4-FFF2-40B4-BE49-F238E27FC236}">
                <a16:creationId xmlns:a16="http://schemas.microsoft.com/office/drawing/2014/main" id="{85DB0009-793E-4165-A4E7-9E63657B4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886"/>
            <a:ext cx="12192000" cy="6873886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050AA049-D864-4E1F-8CB7-309466455A06}"/>
              </a:ext>
            </a:extLst>
          </p:cNvPr>
          <p:cNvSpPr/>
          <p:nvPr/>
        </p:nvSpPr>
        <p:spPr>
          <a:xfrm>
            <a:off x="171718" y="1712881"/>
            <a:ext cx="11848564" cy="42499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5AC759E-F671-4CF0-9765-155FAFA3BA11}"/>
              </a:ext>
            </a:extLst>
          </p:cNvPr>
          <p:cNvSpPr/>
          <p:nvPr/>
        </p:nvSpPr>
        <p:spPr>
          <a:xfrm>
            <a:off x="608524" y="1780466"/>
            <a:ext cx="2010179" cy="3041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INICIO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26CB662-D934-48C4-825D-CA913901B1DF}"/>
              </a:ext>
            </a:extLst>
          </p:cNvPr>
          <p:cNvSpPr/>
          <p:nvPr/>
        </p:nvSpPr>
        <p:spPr>
          <a:xfrm>
            <a:off x="3383920" y="1786262"/>
            <a:ext cx="2010179" cy="25115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PRODUCTOS NUEVOS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CADB863E-8EB9-4C85-88DB-5C2A252A58B7}"/>
              </a:ext>
            </a:extLst>
          </p:cNvPr>
          <p:cNvSpPr/>
          <p:nvPr/>
        </p:nvSpPr>
        <p:spPr>
          <a:xfrm>
            <a:off x="6159316" y="1780466"/>
            <a:ext cx="2010179" cy="25115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OFERTAS ESPECIALES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2A7956A-856E-45DD-84A7-7BC9E1DF3A74}"/>
              </a:ext>
            </a:extLst>
          </p:cNvPr>
          <p:cNvSpPr/>
          <p:nvPr/>
        </p:nvSpPr>
        <p:spPr>
          <a:xfrm>
            <a:off x="9089799" y="1780467"/>
            <a:ext cx="2010179" cy="25114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MIS COMPRAS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FCE8CA3-C572-4566-ABBC-B83B9FC30690}"/>
              </a:ext>
            </a:extLst>
          </p:cNvPr>
          <p:cNvSpPr/>
          <p:nvPr/>
        </p:nvSpPr>
        <p:spPr>
          <a:xfrm>
            <a:off x="215089" y="2205461"/>
            <a:ext cx="2446985" cy="401821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7659FA41-5F12-482B-97BD-78C31E3A520C}"/>
              </a:ext>
            </a:extLst>
          </p:cNvPr>
          <p:cNvSpPr/>
          <p:nvPr/>
        </p:nvSpPr>
        <p:spPr>
          <a:xfrm>
            <a:off x="360875" y="2418004"/>
            <a:ext cx="1897217" cy="3895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2">
                    <a:lumMod val="75000"/>
                  </a:schemeClr>
                </a:solidFill>
              </a:rPr>
              <a:t>BUSQUEDA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6C4796F3-33B7-4643-B467-EBC8A9D1F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196432" y="2495944"/>
            <a:ext cx="388942" cy="265619"/>
          </a:xfrm>
          <a:prstGeom prst="rect">
            <a:avLst/>
          </a:prstGeom>
        </p:spPr>
      </p:pic>
      <p:sp>
        <p:nvSpPr>
          <p:cNvPr id="31" name="Rectángulo 30">
            <a:extLst>
              <a:ext uri="{FF2B5EF4-FFF2-40B4-BE49-F238E27FC236}">
                <a16:creationId xmlns:a16="http://schemas.microsoft.com/office/drawing/2014/main" id="{DDD5FDCA-780A-4953-940E-B32E29DFD1E0}"/>
              </a:ext>
            </a:extLst>
          </p:cNvPr>
          <p:cNvSpPr/>
          <p:nvPr/>
        </p:nvSpPr>
        <p:spPr>
          <a:xfrm>
            <a:off x="360875" y="3065392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Arte Y Diseño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E949FCCD-867C-432F-9E44-181092E1A2B2}"/>
              </a:ext>
            </a:extLst>
          </p:cNvPr>
          <p:cNvSpPr/>
          <p:nvPr/>
        </p:nvSpPr>
        <p:spPr>
          <a:xfrm>
            <a:off x="360875" y="3458171"/>
            <a:ext cx="2162838" cy="28339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Computo e Impresión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CF9BBA02-3EB2-422D-A1B9-636B53BB6202}"/>
              </a:ext>
            </a:extLst>
          </p:cNvPr>
          <p:cNvSpPr/>
          <p:nvPr/>
        </p:nvSpPr>
        <p:spPr>
          <a:xfrm>
            <a:off x="360875" y="3822545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Electrónica	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844DE53C-3EE8-4D52-9BF3-0766B507F034}"/>
              </a:ext>
            </a:extLst>
          </p:cNvPr>
          <p:cNvSpPr/>
          <p:nvPr/>
        </p:nvSpPr>
        <p:spPr>
          <a:xfrm>
            <a:off x="360875" y="4186918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Escolares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E81365B9-7694-4581-9016-3013972090DE}"/>
              </a:ext>
            </a:extLst>
          </p:cNvPr>
          <p:cNvSpPr/>
          <p:nvPr/>
        </p:nvSpPr>
        <p:spPr>
          <a:xfrm>
            <a:off x="360875" y="4551291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Fiestas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747AAECA-9171-43CF-AC4C-E6231E3D5988}"/>
              </a:ext>
            </a:extLst>
          </p:cNvPr>
          <p:cNvSpPr/>
          <p:nvPr/>
        </p:nvSpPr>
        <p:spPr>
          <a:xfrm>
            <a:off x="360875" y="4915664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Material didáctico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A0BEC3C0-A6CF-4200-B39A-4A1B81DD1D6C}"/>
              </a:ext>
            </a:extLst>
          </p:cNvPr>
          <p:cNvSpPr/>
          <p:nvPr/>
        </p:nvSpPr>
        <p:spPr>
          <a:xfrm>
            <a:off x="360875" y="5278663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Oficina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FD184E79-4A2B-41D4-A2A7-003473CCD490}"/>
              </a:ext>
            </a:extLst>
          </p:cNvPr>
          <p:cNvSpPr/>
          <p:nvPr/>
        </p:nvSpPr>
        <p:spPr>
          <a:xfrm>
            <a:off x="360875" y="5641662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Papeles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31AF201C-08E7-4E1B-8942-95EB74710111}"/>
              </a:ext>
            </a:extLst>
          </p:cNvPr>
          <p:cNvSpPr/>
          <p:nvPr/>
        </p:nvSpPr>
        <p:spPr>
          <a:xfrm>
            <a:off x="162304" y="6333060"/>
            <a:ext cx="11848564" cy="50509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6965FBC-407B-4545-ABAD-6E3297228E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630" y="6333060"/>
            <a:ext cx="529016" cy="517364"/>
          </a:xfrm>
          <a:prstGeom prst="rect">
            <a:avLst/>
          </a:prstGeom>
        </p:spPr>
      </p:pic>
      <p:sp>
        <p:nvSpPr>
          <p:cNvPr id="41" name="Rectángulo 40">
            <a:extLst>
              <a:ext uri="{FF2B5EF4-FFF2-40B4-BE49-F238E27FC236}">
                <a16:creationId xmlns:a16="http://schemas.microsoft.com/office/drawing/2014/main" id="{A5BA4CB3-91DF-4DA7-8CDE-E1DA75533D99}"/>
              </a:ext>
            </a:extLst>
          </p:cNvPr>
          <p:cNvSpPr/>
          <p:nvPr/>
        </p:nvSpPr>
        <p:spPr>
          <a:xfrm>
            <a:off x="5638266" y="6433553"/>
            <a:ext cx="2010179" cy="3041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CONTACTANOS</a:t>
            </a:r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6757FC5A-C19F-44F4-8878-D3BDE7332A32}"/>
              </a:ext>
            </a:extLst>
          </p:cNvPr>
          <p:cNvSpPr/>
          <p:nvPr/>
        </p:nvSpPr>
        <p:spPr>
          <a:xfrm>
            <a:off x="2783438" y="2200576"/>
            <a:ext cx="6436014" cy="402622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61" name="Imagen 60">
            <a:extLst>
              <a:ext uri="{FF2B5EF4-FFF2-40B4-BE49-F238E27FC236}">
                <a16:creationId xmlns:a16="http://schemas.microsoft.com/office/drawing/2014/main" id="{CF1A8C11-2818-4705-9322-39F755DBD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751" y="6356460"/>
            <a:ext cx="1393740" cy="45455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2" name="Rectángulo 61">
            <a:extLst>
              <a:ext uri="{FF2B5EF4-FFF2-40B4-BE49-F238E27FC236}">
                <a16:creationId xmlns:a16="http://schemas.microsoft.com/office/drawing/2014/main" id="{9B8698AC-9A74-4B6F-A4F8-E21CB42E7CDD}"/>
              </a:ext>
            </a:extLst>
          </p:cNvPr>
          <p:cNvSpPr/>
          <p:nvPr/>
        </p:nvSpPr>
        <p:spPr>
          <a:xfrm>
            <a:off x="9931590" y="6431684"/>
            <a:ext cx="2010179" cy="3041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FORMAS DE PAGO</a:t>
            </a:r>
          </a:p>
        </p:txBody>
      </p:sp>
      <p:pic>
        <p:nvPicPr>
          <p:cNvPr id="75" name="Imagen 74">
            <a:extLst>
              <a:ext uri="{FF2B5EF4-FFF2-40B4-BE49-F238E27FC236}">
                <a16:creationId xmlns:a16="http://schemas.microsoft.com/office/drawing/2014/main" id="{D81ED7F2-5E39-4C5E-A3C1-3536CB07B3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359" y="6358635"/>
            <a:ext cx="1919150" cy="462953"/>
          </a:xfrm>
          <a:prstGeom prst="rect">
            <a:avLst/>
          </a:prstGeom>
        </p:spPr>
      </p:pic>
      <p:sp>
        <p:nvSpPr>
          <p:cNvPr id="76" name="Rectángulo 75">
            <a:extLst>
              <a:ext uri="{FF2B5EF4-FFF2-40B4-BE49-F238E27FC236}">
                <a16:creationId xmlns:a16="http://schemas.microsoft.com/office/drawing/2014/main" id="{B927057C-ADA7-4569-B5B4-00BE1C11342A}"/>
              </a:ext>
            </a:extLst>
          </p:cNvPr>
          <p:cNvSpPr/>
          <p:nvPr/>
        </p:nvSpPr>
        <p:spPr>
          <a:xfrm>
            <a:off x="2569981" y="6423330"/>
            <a:ext cx="2010179" cy="3041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CON ENVIO SEGURO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BE099405-10D8-45A6-B576-72AEAD84C3C1}"/>
              </a:ext>
            </a:extLst>
          </p:cNvPr>
          <p:cNvSpPr/>
          <p:nvPr/>
        </p:nvSpPr>
        <p:spPr>
          <a:xfrm>
            <a:off x="9357813" y="2219551"/>
            <a:ext cx="2637623" cy="401821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32E62F2-A63E-4871-A793-204C344B05C4}"/>
              </a:ext>
            </a:extLst>
          </p:cNvPr>
          <p:cNvSpPr/>
          <p:nvPr/>
        </p:nvSpPr>
        <p:spPr>
          <a:xfrm>
            <a:off x="9506034" y="2317875"/>
            <a:ext cx="2390197" cy="96614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>
              <a:solidFill>
                <a:schemeClr val="tx1"/>
              </a:solidFill>
            </a:endParaRPr>
          </a:p>
        </p:txBody>
      </p:sp>
      <p:pic>
        <p:nvPicPr>
          <p:cNvPr id="68" name="Imagen 67">
            <a:extLst>
              <a:ext uri="{FF2B5EF4-FFF2-40B4-BE49-F238E27FC236}">
                <a16:creationId xmlns:a16="http://schemas.microsoft.com/office/drawing/2014/main" id="{14438FA1-F742-4757-9D73-B7BFC01C74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9486" y="2499337"/>
            <a:ext cx="2183291" cy="60321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sp>
        <p:nvSpPr>
          <p:cNvPr id="44" name="Rectángulo 43">
            <a:extLst>
              <a:ext uri="{FF2B5EF4-FFF2-40B4-BE49-F238E27FC236}">
                <a16:creationId xmlns:a16="http://schemas.microsoft.com/office/drawing/2014/main" id="{16C02640-2EED-4B9C-AEB6-A697CE4B8C1D}"/>
              </a:ext>
            </a:extLst>
          </p:cNvPr>
          <p:cNvSpPr/>
          <p:nvPr/>
        </p:nvSpPr>
        <p:spPr>
          <a:xfrm>
            <a:off x="9506034" y="3358955"/>
            <a:ext cx="2390197" cy="96614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>
              <a:solidFill>
                <a:schemeClr val="tx1"/>
              </a:solidFill>
            </a:endParaRPr>
          </a:p>
        </p:txBody>
      </p:sp>
      <p:pic>
        <p:nvPicPr>
          <p:cNvPr id="69" name="Imagen 68">
            <a:extLst>
              <a:ext uri="{FF2B5EF4-FFF2-40B4-BE49-F238E27FC236}">
                <a16:creationId xmlns:a16="http://schemas.microsoft.com/office/drawing/2014/main" id="{901E58E3-612E-4997-9BAE-38BEEB86DC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52556" y="3519946"/>
            <a:ext cx="2183292" cy="647765"/>
          </a:xfrm>
          <a:prstGeom prst="rect">
            <a:avLst/>
          </a:prstGeom>
        </p:spPr>
      </p:pic>
      <p:sp>
        <p:nvSpPr>
          <p:cNvPr id="45" name="Rectángulo 44">
            <a:extLst>
              <a:ext uri="{FF2B5EF4-FFF2-40B4-BE49-F238E27FC236}">
                <a16:creationId xmlns:a16="http://schemas.microsoft.com/office/drawing/2014/main" id="{D1ADAC5D-87AE-4A97-9E02-D0585116501A}"/>
              </a:ext>
            </a:extLst>
          </p:cNvPr>
          <p:cNvSpPr/>
          <p:nvPr/>
        </p:nvSpPr>
        <p:spPr>
          <a:xfrm>
            <a:off x="9549987" y="4462188"/>
            <a:ext cx="2388431" cy="96614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>
              <a:solidFill>
                <a:schemeClr val="tx1"/>
              </a:solidFill>
            </a:endParaRPr>
          </a:p>
        </p:txBody>
      </p:sp>
      <p:pic>
        <p:nvPicPr>
          <p:cNvPr id="73" name="Imagen 72">
            <a:extLst>
              <a:ext uri="{FF2B5EF4-FFF2-40B4-BE49-F238E27FC236}">
                <a16:creationId xmlns:a16="http://schemas.microsoft.com/office/drawing/2014/main" id="{1D89C96D-A455-44E9-92FB-A2932F4543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19076" y="4605008"/>
            <a:ext cx="2212049" cy="680354"/>
          </a:xfrm>
          <a:prstGeom prst="rect">
            <a:avLst/>
          </a:prstGeom>
        </p:spPr>
      </p:pic>
      <p:sp>
        <p:nvSpPr>
          <p:cNvPr id="47" name="Rectángulo 46">
            <a:extLst>
              <a:ext uri="{FF2B5EF4-FFF2-40B4-BE49-F238E27FC236}">
                <a16:creationId xmlns:a16="http://schemas.microsoft.com/office/drawing/2014/main" id="{78AAB7B5-9DDA-4405-AB3C-37BD1F66CDE7}"/>
              </a:ext>
            </a:extLst>
          </p:cNvPr>
          <p:cNvSpPr/>
          <p:nvPr/>
        </p:nvSpPr>
        <p:spPr>
          <a:xfrm>
            <a:off x="9479176" y="5575827"/>
            <a:ext cx="2402410" cy="521015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>
              <a:solidFill>
                <a:schemeClr val="tx1"/>
              </a:solidFill>
            </a:endParaRPr>
          </a:p>
        </p:txBody>
      </p:sp>
      <p:pic>
        <p:nvPicPr>
          <p:cNvPr id="72" name="Imagen 71">
            <a:extLst>
              <a:ext uri="{FF2B5EF4-FFF2-40B4-BE49-F238E27FC236}">
                <a16:creationId xmlns:a16="http://schemas.microsoft.com/office/drawing/2014/main" id="{FD6B3E9A-054F-44D2-98A6-8E6CB6838F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60706" y="5755082"/>
            <a:ext cx="2284114" cy="219626"/>
          </a:xfrm>
          <a:prstGeom prst="rect">
            <a:avLst/>
          </a:prstGeom>
        </p:spPr>
      </p:pic>
      <p:sp>
        <p:nvSpPr>
          <p:cNvPr id="50" name="Rectángulo 49">
            <a:extLst>
              <a:ext uri="{FF2B5EF4-FFF2-40B4-BE49-F238E27FC236}">
                <a16:creationId xmlns:a16="http://schemas.microsoft.com/office/drawing/2014/main" id="{F2ADF7DC-471D-40CD-BB2D-C0B3F7EB9E62}"/>
              </a:ext>
            </a:extLst>
          </p:cNvPr>
          <p:cNvSpPr/>
          <p:nvPr/>
        </p:nvSpPr>
        <p:spPr>
          <a:xfrm>
            <a:off x="162304" y="11382"/>
            <a:ext cx="11848564" cy="165811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>
            <a:extLst>
              <a:ext uri="{FF2B5EF4-FFF2-40B4-BE49-F238E27FC236}">
                <a16:creationId xmlns:a16="http://schemas.microsoft.com/office/drawing/2014/main" id="{D48FA27D-6C2C-4D07-942C-9ABC095B44D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18" y="92311"/>
            <a:ext cx="2638161" cy="153835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D5AFB84-60AF-4955-AB09-A5F3A5273EF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01526" y="117442"/>
            <a:ext cx="4467225" cy="1454939"/>
          </a:xfrm>
          <a:prstGeom prst="rect">
            <a:avLst/>
          </a:prstGeom>
          <a:ln w="76200">
            <a:solidFill>
              <a:srgbClr val="FFCCFF"/>
            </a:solidFill>
          </a:ln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32FD8A4-7F1E-4BD4-9E85-AC5A3776A14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620" y="-83204"/>
            <a:ext cx="1974751" cy="1579801"/>
          </a:xfrm>
          <a:prstGeom prst="rect">
            <a:avLst/>
          </a:prstGeom>
          <a:ln>
            <a:noFill/>
          </a:ln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69F5EE8D-F82D-4BC0-B6A1-9FA0B1EEF790}"/>
              </a:ext>
            </a:extLst>
          </p:cNvPr>
          <p:cNvSpPr/>
          <p:nvPr/>
        </p:nvSpPr>
        <p:spPr>
          <a:xfrm>
            <a:off x="9429878" y="1332093"/>
            <a:ext cx="1994077" cy="298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CONTACTANOS</a:t>
            </a:r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F2AECEE5-9583-4902-AAB3-553F36B73169}"/>
              </a:ext>
            </a:extLst>
          </p:cNvPr>
          <p:cNvSpPr/>
          <p:nvPr/>
        </p:nvSpPr>
        <p:spPr>
          <a:xfrm>
            <a:off x="2877163" y="2355343"/>
            <a:ext cx="5978329" cy="3895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2">
                    <a:lumMod val="75000"/>
                  </a:schemeClr>
                </a:solidFill>
              </a:rPr>
              <a:t>BUSQUEDA</a:t>
            </a:r>
          </a:p>
        </p:txBody>
      </p:sp>
      <p:pic>
        <p:nvPicPr>
          <p:cNvPr id="54" name="Imagen 53">
            <a:extLst>
              <a:ext uri="{FF2B5EF4-FFF2-40B4-BE49-F238E27FC236}">
                <a16:creationId xmlns:a16="http://schemas.microsoft.com/office/drawing/2014/main" id="{6C5C00C3-1129-4835-8F19-4C3C3A980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857347" y="2381119"/>
            <a:ext cx="389590" cy="335736"/>
          </a:xfrm>
          <a:prstGeom prst="rect">
            <a:avLst/>
          </a:prstGeom>
        </p:spPr>
      </p:pic>
      <p:sp>
        <p:nvSpPr>
          <p:cNvPr id="56" name="Rectángulo 55">
            <a:extLst>
              <a:ext uri="{FF2B5EF4-FFF2-40B4-BE49-F238E27FC236}">
                <a16:creationId xmlns:a16="http://schemas.microsoft.com/office/drawing/2014/main" id="{886C3E87-4073-4373-A1F3-5F93370209C8}"/>
              </a:ext>
            </a:extLst>
          </p:cNvPr>
          <p:cNvSpPr/>
          <p:nvPr/>
        </p:nvSpPr>
        <p:spPr>
          <a:xfrm rot="10800000">
            <a:off x="2877163" y="3004005"/>
            <a:ext cx="6284086" cy="2195051"/>
          </a:xfrm>
          <a:prstGeom prst="rect">
            <a:avLst/>
          </a:prstGeom>
          <a:solidFill>
            <a:schemeClr val="bg1"/>
          </a:solidFill>
          <a:ln w="76200">
            <a:solidFill>
              <a:srgbClr val="FF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8">
            <a:extLst>
              <a:ext uri="{FF2B5EF4-FFF2-40B4-BE49-F238E27FC236}">
                <a16:creationId xmlns:a16="http://schemas.microsoft.com/office/drawing/2014/main" id="{AE05A3FA-E9EE-4DCA-B0D3-4C21A62602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746971"/>
              </p:ext>
            </p:extLst>
          </p:nvPr>
        </p:nvGraphicFramePr>
        <p:xfrm>
          <a:off x="2933195" y="3041605"/>
          <a:ext cx="6183750" cy="713058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030625">
                  <a:extLst>
                    <a:ext uri="{9D8B030D-6E8A-4147-A177-3AD203B41FA5}">
                      <a16:colId xmlns:a16="http://schemas.microsoft.com/office/drawing/2014/main" val="261817794"/>
                    </a:ext>
                  </a:extLst>
                </a:gridCol>
                <a:gridCol w="894783">
                  <a:extLst>
                    <a:ext uri="{9D8B030D-6E8A-4147-A177-3AD203B41FA5}">
                      <a16:colId xmlns:a16="http://schemas.microsoft.com/office/drawing/2014/main" val="3429132062"/>
                    </a:ext>
                  </a:extLst>
                </a:gridCol>
                <a:gridCol w="1037230">
                  <a:extLst>
                    <a:ext uri="{9D8B030D-6E8A-4147-A177-3AD203B41FA5}">
                      <a16:colId xmlns:a16="http://schemas.microsoft.com/office/drawing/2014/main" val="2754193880"/>
                    </a:ext>
                  </a:extLst>
                </a:gridCol>
                <a:gridCol w="887104">
                  <a:extLst>
                    <a:ext uri="{9D8B030D-6E8A-4147-A177-3AD203B41FA5}">
                      <a16:colId xmlns:a16="http://schemas.microsoft.com/office/drawing/2014/main" val="3622916196"/>
                    </a:ext>
                  </a:extLst>
                </a:gridCol>
                <a:gridCol w="791570">
                  <a:extLst>
                    <a:ext uri="{9D8B030D-6E8A-4147-A177-3AD203B41FA5}">
                      <a16:colId xmlns:a16="http://schemas.microsoft.com/office/drawing/2014/main" val="636806280"/>
                    </a:ext>
                  </a:extLst>
                </a:gridCol>
                <a:gridCol w="1542438">
                  <a:extLst>
                    <a:ext uri="{9D8B030D-6E8A-4147-A177-3AD203B41FA5}">
                      <a16:colId xmlns:a16="http://schemas.microsoft.com/office/drawing/2014/main" val="1127404265"/>
                    </a:ext>
                  </a:extLst>
                </a:gridCol>
              </a:tblGrid>
              <a:tr h="347298">
                <a:tc>
                  <a:txBody>
                    <a:bodyPr/>
                    <a:lstStyle/>
                    <a:p>
                      <a:r>
                        <a:rPr lang="es-MX" sz="1400" dirty="0"/>
                        <a:t>No. código</a:t>
                      </a:r>
                    </a:p>
                  </a:txBody>
                  <a:tcPr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Subtotal:</a:t>
                      </a:r>
                    </a:p>
                  </a:txBody>
                  <a:tcPr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Descuento:</a:t>
                      </a:r>
                    </a:p>
                  </a:txBody>
                  <a:tcPr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16% IVA:</a:t>
                      </a:r>
                    </a:p>
                  </a:txBody>
                  <a:tcPr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Total:</a:t>
                      </a:r>
                    </a:p>
                  </a:txBody>
                  <a:tcPr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Realizar Pago:</a:t>
                      </a:r>
                    </a:p>
                  </a:txBody>
                  <a:tcPr>
                    <a:blipFill>
                      <a:blip r:embed="rId4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862181746"/>
                  </a:ext>
                </a:extLst>
              </a:tr>
              <a:tr h="347298">
                <a:tc>
                  <a:txBody>
                    <a:bodyPr/>
                    <a:lstStyle/>
                    <a:p>
                      <a:r>
                        <a:rPr lang="es-MX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MX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MX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MX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MX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     </a:t>
                      </a:r>
                      <a:r>
                        <a:rPr lang="es-MX" sz="1400" dirty="0"/>
                        <a:t>Deseo Factura</a:t>
                      </a:r>
                      <a:endParaRPr lang="es-MX" dirty="0"/>
                    </a:p>
                  </a:txBody>
                  <a:tcP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129816619"/>
                  </a:ext>
                </a:extLst>
              </a:tr>
            </a:tbl>
          </a:graphicData>
        </a:graphic>
      </p:graphicFrame>
      <p:sp>
        <p:nvSpPr>
          <p:cNvPr id="9" name="Botón de acción: en blanco 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9F18D33-57DF-4F99-9A93-98C6E14366CF}"/>
              </a:ext>
            </a:extLst>
          </p:cNvPr>
          <p:cNvSpPr/>
          <p:nvPr/>
        </p:nvSpPr>
        <p:spPr>
          <a:xfrm>
            <a:off x="7648445" y="3474153"/>
            <a:ext cx="196583" cy="195819"/>
          </a:xfrm>
          <a:prstGeom prst="actionButtonBlan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62D8824C-0967-455B-886D-AA5A7E29C8A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40963" y="4222805"/>
            <a:ext cx="95250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55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n 47">
            <a:extLst>
              <a:ext uri="{FF2B5EF4-FFF2-40B4-BE49-F238E27FC236}">
                <a16:creationId xmlns:a16="http://schemas.microsoft.com/office/drawing/2014/main" id="{85DB0009-793E-4165-A4E7-9E63657B4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886"/>
            <a:ext cx="12192000" cy="6873886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050AA049-D864-4E1F-8CB7-309466455A06}"/>
              </a:ext>
            </a:extLst>
          </p:cNvPr>
          <p:cNvSpPr/>
          <p:nvPr/>
        </p:nvSpPr>
        <p:spPr>
          <a:xfrm>
            <a:off x="171718" y="1712881"/>
            <a:ext cx="11848564" cy="42499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5AC759E-F671-4CF0-9765-155FAFA3BA11}"/>
              </a:ext>
            </a:extLst>
          </p:cNvPr>
          <p:cNvSpPr/>
          <p:nvPr/>
        </p:nvSpPr>
        <p:spPr>
          <a:xfrm>
            <a:off x="608524" y="1780466"/>
            <a:ext cx="2010179" cy="3041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INICIO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26CB662-D934-48C4-825D-CA913901B1DF}"/>
              </a:ext>
            </a:extLst>
          </p:cNvPr>
          <p:cNvSpPr/>
          <p:nvPr/>
        </p:nvSpPr>
        <p:spPr>
          <a:xfrm>
            <a:off x="3383920" y="1786262"/>
            <a:ext cx="2010179" cy="25115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PRODUCTOS NUEVOS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CADB863E-8EB9-4C85-88DB-5C2A252A58B7}"/>
              </a:ext>
            </a:extLst>
          </p:cNvPr>
          <p:cNvSpPr/>
          <p:nvPr/>
        </p:nvSpPr>
        <p:spPr>
          <a:xfrm>
            <a:off x="6159316" y="1780466"/>
            <a:ext cx="2010179" cy="25115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OFERTAS ESPECIALES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2A7956A-856E-45DD-84A7-7BC9E1DF3A74}"/>
              </a:ext>
            </a:extLst>
          </p:cNvPr>
          <p:cNvSpPr/>
          <p:nvPr/>
        </p:nvSpPr>
        <p:spPr>
          <a:xfrm>
            <a:off x="9089799" y="1780467"/>
            <a:ext cx="2010179" cy="25114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MIS COMPRAS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FCE8CA3-C572-4566-ABBC-B83B9FC30690}"/>
              </a:ext>
            </a:extLst>
          </p:cNvPr>
          <p:cNvSpPr/>
          <p:nvPr/>
        </p:nvSpPr>
        <p:spPr>
          <a:xfrm>
            <a:off x="215089" y="2205461"/>
            <a:ext cx="2446985" cy="401821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7659FA41-5F12-482B-97BD-78C31E3A520C}"/>
              </a:ext>
            </a:extLst>
          </p:cNvPr>
          <p:cNvSpPr/>
          <p:nvPr/>
        </p:nvSpPr>
        <p:spPr>
          <a:xfrm>
            <a:off x="360875" y="2418004"/>
            <a:ext cx="1897217" cy="3895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2">
                    <a:lumMod val="75000"/>
                  </a:schemeClr>
                </a:solidFill>
              </a:rPr>
              <a:t>BUSQUEDA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6C4796F3-33B7-4643-B467-EBC8A9D1F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196432" y="2495944"/>
            <a:ext cx="388942" cy="265619"/>
          </a:xfrm>
          <a:prstGeom prst="rect">
            <a:avLst/>
          </a:prstGeom>
        </p:spPr>
      </p:pic>
      <p:sp>
        <p:nvSpPr>
          <p:cNvPr id="31" name="Rectángulo 30">
            <a:extLst>
              <a:ext uri="{FF2B5EF4-FFF2-40B4-BE49-F238E27FC236}">
                <a16:creationId xmlns:a16="http://schemas.microsoft.com/office/drawing/2014/main" id="{DDD5FDCA-780A-4953-940E-B32E29DFD1E0}"/>
              </a:ext>
            </a:extLst>
          </p:cNvPr>
          <p:cNvSpPr/>
          <p:nvPr/>
        </p:nvSpPr>
        <p:spPr>
          <a:xfrm>
            <a:off x="360875" y="3065392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Arte Y Diseño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E949FCCD-867C-432F-9E44-181092E1A2B2}"/>
              </a:ext>
            </a:extLst>
          </p:cNvPr>
          <p:cNvSpPr/>
          <p:nvPr/>
        </p:nvSpPr>
        <p:spPr>
          <a:xfrm>
            <a:off x="360875" y="3458171"/>
            <a:ext cx="2162838" cy="28339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Computo e Impresión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CF9BBA02-3EB2-422D-A1B9-636B53BB6202}"/>
              </a:ext>
            </a:extLst>
          </p:cNvPr>
          <p:cNvSpPr/>
          <p:nvPr/>
        </p:nvSpPr>
        <p:spPr>
          <a:xfrm>
            <a:off x="360875" y="3822545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Electrónica	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844DE53C-3EE8-4D52-9BF3-0766B507F034}"/>
              </a:ext>
            </a:extLst>
          </p:cNvPr>
          <p:cNvSpPr/>
          <p:nvPr/>
        </p:nvSpPr>
        <p:spPr>
          <a:xfrm>
            <a:off x="360875" y="4186918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Escolares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E81365B9-7694-4581-9016-3013972090DE}"/>
              </a:ext>
            </a:extLst>
          </p:cNvPr>
          <p:cNvSpPr/>
          <p:nvPr/>
        </p:nvSpPr>
        <p:spPr>
          <a:xfrm>
            <a:off x="360875" y="4551291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Fiestas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747AAECA-9171-43CF-AC4C-E6231E3D5988}"/>
              </a:ext>
            </a:extLst>
          </p:cNvPr>
          <p:cNvSpPr/>
          <p:nvPr/>
        </p:nvSpPr>
        <p:spPr>
          <a:xfrm>
            <a:off x="360875" y="4915664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Material didáctico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A0BEC3C0-A6CF-4200-B39A-4A1B81DD1D6C}"/>
              </a:ext>
            </a:extLst>
          </p:cNvPr>
          <p:cNvSpPr/>
          <p:nvPr/>
        </p:nvSpPr>
        <p:spPr>
          <a:xfrm>
            <a:off x="360875" y="5278663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Oficina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FD184E79-4A2B-41D4-A2A7-003473CCD490}"/>
              </a:ext>
            </a:extLst>
          </p:cNvPr>
          <p:cNvSpPr/>
          <p:nvPr/>
        </p:nvSpPr>
        <p:spPr>
          <a:xfrm>
            <a:off x="360875" y="5641662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Papeles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31AF201C-08E7-4E1B-8942-95EB74710111}"/>
              </a:ext>
            </a:extLst>
          </p:cNvPr>
          <p:cNvSpPr/>
          <p:nvPr/>
        </p:nvSpPr>
        <p:spPr>
          <a:xfrm>
            <a:off x="162304" y="6333060"/>
            <a:ext cx="11848564" cy="50509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6965FBC-407B-4545-ABAD-6E3297228E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630" y="6333060"/>
            <a:ext cx="529016" cy="517364"/>
          </a:xfrm>
          <a:prstGeom prst="rect">
            <a:avLst/>
          </a:prstGeom>
        </p:spPr>
      </p:pic>
      <p:sp>
        <p:nvSpPr>
          <p:cNvPr id="41" name="Rectángulo 40">
            <a:extLst>
              <a:ext uri="{FF2B5EF4-FFF2-40B4-BE49-F238E27FC236}">
                <a16:creationId xmlns:a16="http://schemas.microsoft.com/office/drawing/2014/main" id="{A5BA4CB3-91DF-4DA7-8CDE-E1DA75533D99}"/>
              </a:ext>
            </a:extLst>
          </p:cNvPr>
          <p:cNvSpPr/>
          <p:nvPr/>
        </p:nvSpPr>
        <p:spPr>
          <a:xfrm>
            <a:off x="5638266" y="6433553"/>
            <a:ext cx="2010179" cy="3041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CONTACTANOS</a:t>
            </a:r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6757FC5A-C19F-44F4-8878-D3BDE7332A32}"/>
              </a:ext>
            </a:extLst>
          </p:cNvPr>
          <p:cNvSpPr/>
          <p:nvPr/>
        </p:nvSpPr>
        <p:spPr>
          <a:xfrm>
            <a:off x="2783438" y="2200576"/>
            <a:ext cx="6436014" cy="40262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61" name="Imagen 60">
            <a:extLst>
              <a:ext uri="{FF2B5EF4-FFF2-40B4-BE49-F238E27FC236}">
                <a16:creationId xmlns:a16="http://schemas.microsoft.com/office/drawing/2014/main" id="{CF1A8C11-2818-4705-9322-39F755DBD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751" y="6356460"/>
            <a:ext cx="1393740" cy="45455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2" name="Rectángulo 61">
            <a:extLst>
              <a:ext uri="{FF2B5EF4-FFF2-40B4-BE49-F238E27FC236}">
                <a16:creationId xmlns:a16="http://schemas.microsoft.com/office/drawing/2014/main" id="{9B8698AC-9A74-4B6F-A4F8-E21CB42E7CDD}"/>
              </a:ext>
            </a:extLst>
          </p:cNvPr>
          <p:cNvSpPr/>
          <p:nvPr/>
        </p:nvSpPr>
        <p:spPr>
          <a:xfrm>
            <a:off x="9931590" y="6431684"/>
            <a:ext cx="2010179" cy="3041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FORMAS DE PAGO</a:t>
            </a:r>
          </a:p>
        </p:txBody>
      </p:sp>
      <p:pic>
        <p:nvPicPr>
          <p:cNvPr id="75" name="Imagen 74">
            <a:extLst>
              <a:ext uri="{FF2B5EF4-FFF2-40B4-BE49-F238E27FC236}">
                <a16:creationId xmlns:a16="http://schemas.microsoft.com/office/drawing/2014/main" id="{D81ED7F2-5E39-4C5E-A3C1-3536CB07B3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359" y="6358635"/>
            <a:ext cx="1919150" cy="462953"/>
          </a:xfrm>
          <a:prstGeom prst="rect">
            <a:avLst/>
          </a:prstGeom>
        </p:spPr>
      </p:pic>
      <p:sp>
        <p:nvSpPr>
          <p:cNvPr id="76" name="Rectángulo 75">
            <a:extLst>
              <a:ext uri="{FF2B5EF4-FFF2-40B4-BE49-F238E27FC236}">
                <a16:creationId xmlns:a16="http://schemas.microsoft.com/office/drawing/2014/main" id="{B927057C-ADA7-4569-B5B4-00BE1C11342A}"/>
              </a:ext>
            </a:extLst>
          </p:cNvPr>
          <p:cNvSpPr/>
          <p:nvPr/>
        </p:nvSpPr>
        <p:spPr>
          <a:xfrm>
            <a:off x="2569981" y="6423330"/>
            <a:ext cx="2010179" cy="3041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CON ENVIO SEGURO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BE099405-10D8-45A6-B576-72AEAD84C3C1}"/>
              </a:ext>
            </a:extLst>
          </p:cNvPr>
          <p:cNvSpPr/>
          <p:nvPr/>
        </p:nvSpPr>
        <p:spPr>
          <a:xfrm>
            <a:off x="9357813" y="2219551"/>
            <a:ext cx="2637623" cy="401821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32E62F2-A63E-4871-A793-204C344B05C4}"/>
              </a:ext>
            </a:extLst>
          </p:cNvPr>
          <p:cNvSpPr/>
          <p:nvPr/>
        </p:nvSpPr>
        <p:spPr>
          <a:xfrm>
            <a:off x="9506034" y="2317875"/>
            <a:ext cx="2390197" cy="96614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>
              <a:solidFill>
                <a:schemeClr val="tx1"/>
              </a:solidFill>
            </a:endParaRPr>
          </a:p>
        </p:txBody>
      </p:sp>
      <p:pic>
        <p:nvPicPr>
          <p:cNvPr id="68" name="Imagen 67">
            <a:extLst>
              <a:ext uri="{FF2B5EF4-FFF2-40B4-BE49-F238E27FC236}">
                <a16:creationId xmlns:a16="http://schemas.microsoft.com/office/drawing/2014/main" id="{14438FA1-F742-4757-9D73-B7BFC01C74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9486" y="2499337"/>
            <a:ext cx="2183291" cy="60321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sp>
        <p:nvSpPr>
          <p:cNvPr id="44" name="Rectángulo 43">
            <a:extLst>
              <a:ext uri="{FF2B5EF4-FFF2-40B4-BE49-F238E27FC236}">
                <a16:creationId xmlns:a16="http://schemas.microsoft.com/office/drawing/2014/main" id="{16C02640-2EED-4B9C-AEB6-A697CE4B8C1D}"/>
              </a:ext>
            </a:extLst>
          </p:cNvPr>
          <p:cNvSpPr/>
          <p:nvPr/>
        </p:nvSpPr>
        <p:spPr>
          <a:xfrm>
            <a:off x="9506034" y="3358955"/>
            <a:ext cx="2390197" cy="96614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>
              <a:solidFill>
                <a:schemeClr val="tx1"/>
              </a:solidFill>
            </a:endParaRPr>
          </a:p>
        </p:txBody>
      </p:sp>
      <p:pic>
        <p:nvPicPr>
          <p:cNvPr id="69" name="Imagen 68">
            <a:extLst>
              <a:ext uri="{FF2B5EF4-FFF2-40B4-BE49-F238E27FC236}">
                <a16:creationId xmlns:a16="http://schemas.microsoft.com/office/drawing/2014/main" id="{901E58E3-612E-4997-9BAE-38BEEB86DC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52556" y="3519946"/>
            <a:ext cx="2183292" cy="647765"/>
          </a:xfrm>
          <a:prstGeom prst="rect">
            <a:avLst/>
          </a:prstGeom>
        </p:spPr>
      </p:pic>
      <p:sp>
        <p:nvSpPr>
          <p:cNvPr id="45" name="Rectángulo 44">
            <a:extLst>
              <a:ext uri="{FF2B5EF4-FFF2-40B4-BE49-F238E27FC236}">
                <a16:creationId xmlns:a16="http://schemas.microsoft.com/office/drawing/2014/main" id="{D1ADAC5D-87AE-4A97-9E02-D0585116501A}"/>
              </a:ext>
            </a:extLst>
          </p:cNvPr>
          <p:cNvSpPr/>
          <p:nvPr/>
        </p:nvSpPr>
        <p:spPr>
          <a:xfrm>
            <a:off x="9549987" y="4462188"/>
            <a:ext cx="2388431" cy="96614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>
              <a:solidFill>
                <a:schemeClr val="tx1"/>
              </a:solidFill>
            </a:endParaRPr>
          </a:p>
        </p:txBody>
      </p:sp>
      <p:pic>
        <p:nvPicPr>
          <p:cNvPr id="73" name="Imagen 72">
            <a:extLst>
              <a:ext uri="{FF2B5EF4-FFF2-40B4-BE49-F238E27FC236}">
                <a16:creationId xmlns:a16="http://schemas.microsoft.com/office/drawing/2014/main" id="{1D89C96D-A455-44E9-92FB-A2932F4543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19076" y="4605008"/>
            <a:ext cx="2212049" cy="680354"/>
          </a:xfrm>
          <a:prstGeom prst="rect">
            <a:avLst/>
          </a:prstGeom>
        </p:spPr>
      </p:pic>
      <p:sp>
        <p:nvSpPr>
          <p:cNvPr id="47" name="Rectángulo 46">
            <a:extLst>
              <a:ext uri="{FF2B5EF4-FFF2-40B4-BE49-F238E27FC236}">
                <a16:creationId xmlns:a16="http://schemas.microsoft.com/office/drawing/2014/main" id="{78AAB7B5-9DDA-4405-AB3C-37BD1F66CDE7}"/>
              </a:ext>
            </a:extLst>
          </p:cNvPr>
          <p:cNvSpPr/>
          <p:nvPr/>
        </p:nvSpPr>
        <p:spPr>
          <a:xfrm>
            <a:off x="9479176" y="5575827"/>
            <a:ext cx="2402410" cy="521015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>
              <a:solidFill>
                <a:schemeClr val="tx1"/>
              </a:solidFill>
            </a:endParaRPr>
          </a:p>
        </p:txBody>
      </p:sp>
      <p:pic>
        <p:nvPicPr>
          <p:cNvPr id="72" name="Imagen 71">
            <a:extLst>
              <a:ext uri="{FF2B5EF4-FFF2-40B4-BE49-F238E27FC236}">
                <a16:creationId xmlns:a16="http://schemas.microsoft.com/office/drawing/2014/main" id="{FD6B3E9A-054F-44D2-98A6-8E6CB6838F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60706" y="5755082"/>
            <a:ext cx="2284114" cy="219626"/>
          </a:xfrm>
          <a:prstGeom prst="rect">
            <a:avLst/>
          </a:prstGeom>
        </p:spPr>
      </p:pic>
      <p:sp>
        <p:nvSpPr>
          <p:cNvPr id="50" name="Rectángulo 49">
            <a:extLst>
              <a:ext uri="{FF2B5EF4-FFF2-40B4-BE49-F238E27FC236}">
                <a16:creationId xmlns:a16="http://schemas.microsoft.com/office/drawing/2014/main" id="{F2ADF7DC-471D-40CD-BB2D-C0B3F7EB9E62}"/>
              </a:ext>
            </a:extLst>
          </p:cNvPr>
          <p:cNvSpPr/>
          <p:nvPr/>
        </p:nvSpPr>
        <p:spPr>
          <a:xfrm>
            <a:off x="162304" y="11382"/>
            <a:ext cx="11848564" cy="165811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>
            <a:extLst>
              <a:ext uri="{FF2B5EF4-FFF2-40B4-BE49-F238E27FC236}">
                <a16:creationId xmlns:a16="http://schemas.microsoft.com/office/drawing/2014/main" id="{D48FA27D-6C2C-4D07-942C-9ABC095B44D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18" y="92311"/>
            <a:ext cx="2638161" cy="153835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D5AFB84-60AF-4955-AB09-A5F3A5273EF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01526" y="117442"/>
            <a:ext cx="4467225" cy="1454939"/>
          </a:xfrm>
          <a:prstGeom prst="rect">
            <a:avLst/>
          </a:prstGeom>
          <a:ln w="76200">
            <a:solidFill>
              <a:srgbClr val="FFCCFF"/>
            </a:solidFill>
          </a:ln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32FD8A4-7F1E-4BD4-9E85-AC5A3776A14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620" y="-83204"/>
            <a:ext cx="1974751" cy="1579801"/>
          </a:xfrm>
          <a:prstGeom prst="rect">
            <a:avLst/>
          </a:prstGeom>
          <a:ln>
            <a:noFill/>
          </a:ln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69F5EE8D-F82D-4BC0-B6A1-9FA0B1EEF790}"/>
              </a:ext>
            </a:extLst>
          </p:cNvPr>
          <p:cNvSpPr/>
          <p:nvPr/>
        </p:nvSpPr>
        <p:spPr>
          <a:xfrm>
            <a:off x="9429878" y="1332093"/>
            <a:ext cx="1994077" cy="298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CONTACTANOS</a:t>
            </a:r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F2AECEE5-9583-4902-AAB3-553F36B73169}"/>
              </a:ext>
            </a:extLst>
          </p:cNvPr>
          <p:cNvSpPr/>
          <p:nvPr/>
        </p:nvSpPr>
        <p:spPr>
          <a:xfrm>
            <a:off x="2877163" y="2283457"/>
            <a:ext cx="5978329" cy="3895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2">
                    <a:lumMod val="75000"/>
                  </a:schemeClr>
                </a:solidFill>
              </a:rPr>
              <a:t>BUSQUEDA</a:t>
            </a:r>
          </a:p>
        </p:txBody>
      </p:sp>
      <p:pic>
        <p:nvPicPr>
          <p:cNvPr id="54" name="Imagen 53">
            <a:extLst>
              <a:ext uri="{FF2B5EF4-FFF2-40B4-BE49-F238E27FC236}">
                <a16:creationId xmlns:a16="http://schemas.microsoft.com/office/drawing/2014/main" id="{6C5C00C3-1129-4835-8F19-4C3C3A980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828565" y="2303424"/>
            <a:ext cx="389590" cy="33573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024457A-72EF-4644-A3E2-A57DD849634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25404" y="2811403"/>
            <a:ext cx="1111564" cy="154800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9B34E35-AE0D-4BDB-B078-BED576BFED6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54945" y="2809435"/>
            <a:ext cx="1283321" cy="154800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78F347B-505D-49A5-8CFD-BFD1B5D05C4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959108" y="2807594"/>
            <a:ext cx="1385348" cy="154800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3D13DE72-D674-4D22-B8F9-00B81476977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648445" y="2811668"/>
            <a:ext cx="1372091" cy="154800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22A8E249-36C3-4ED2-A094-72534D03A42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952622" y="4558282"/>
            <a:ext cx="1260000" cy="1566783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4FFAA891-640D-4CE3-9202-7F44BECF4C5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19103" y="4546056"/>
            <a:ext cx="1119163" cy="1548000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FF3F0E88-D31D-4BA2-B70A-A003408E65C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30440" y="4540514"/>
            <a:ext cx="1308251" cy="1548000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9B65BC02-E4FE-4A13-A31E-469ADC435A2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87293" y="4545925"/>
            <a:ext cx="1519433" cy="15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24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n 26">
            <a:extLst>
              <a:ext uri="{FF2B5EF4-FFF2-40B4-BE49-F238E27FC236}">
                <a16:creationId xmlns:a16="http://schemas.microsoft.com/office/drawing/2014/main" id="{4547D863-DE2C-4882-B4CB-2AD37D9B6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26"/>
            <a:ext cx="12192001" cy="677774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55BD9B6-C2B2-40CC-94BB-94DC262F5D6E}"/>
              </a:ext>
            </a:extLst>
          </p:cNvPr>
          <p:cNvSpPr/>
          <p:nvPr/>
        </p:nvSpPr>
        <p:spPr>
          <a:xfrm>
            <a:off x="1719618" y="1378425"/>
            <a:ext cx="8666328" cy="464023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3F38EC9-F56E-47FD-8E4E-133BCF63BC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18" y="1378425"/>
            <a:ext cx="2574800" cy="1357406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9E141CB-F150-4392-92F5-017D0624D7DD}"/>
              </a:ext>
            </a:extLst>
          </p:cNvPr>
          <p:cNvSpPr/>
          <p:nvPr/>
        </p:nvSpPr>
        <p:spPr>
          <a:xfrm>
            <a:off x="4294418" y="1378425"/>
            <a:ext cx="6091528" cy="1357406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tx1"/>
                </a:solidFill>
              </a:rPr>
              <a:t>Rangos de Envió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E3DAE86-ABAA-4684-9628-44301B5875D4}"/>
              </a:ext>
            </a:extLst>
          </p:cNvPr>
          <p:cNvSpPr/>
          <p:nvPr/>
        </p:nvSpPr>
        <p:spPr>
          <a:xfrm>
            <a:off x="9676262" y="1575474"/>
            <a:ext cx="500418" cy="48238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Signo de multiplicación 23">
            <a:extLst>
              <a:ext uri="{FF2B5EF4-FFF2-40B4-BE49-F238E27FC236}">
                <a16:creationId xmlns:a16="http://schemas.microsoft.com/office/drawing/2014/main" id="{1F91A244-10AD-41A2-81C9-99D66BFCF09E}"/>
              </a:ext>
            </a:extLst>
          </p:cNvPr>
          <p:cNvSpPr/>
          <p:nvPr/>
        </p:nvSpPr>
        <p:spPr>
          <a:xfrm>
            <a:off x="9676262" y="1549505"/>
            <a:ext cx="514066" cy="482389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9A2CA0E1-7BEC-43F1-ABCD-F9E0AF8F8F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8360" y="2906911"/>
            <a:ext cx="7608111" cy="293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77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20A6905-6AD7-48D3-8138-E44BDFA62840}"/>
              </a:ext>
            </a:extLst>
          </p:cNvPr>
          <p:cNvSpPr/>
          <p:nvPr/>
        </p:nvSpPr>
        <p:spPr>
          <a:xfrm>
            <a:off x="154546" y="12875"/>
            <a:ext cx="11848564" cy="1017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1AB18FA-0FED-4DCB-A30A-F35BB104623D}"/>
              </a:ext>
            </a:extLst>
          </p:cNvPr>
          <p:cNvSpPr/>
          <p:nvPr/>
        </p:nvSpPr>
        <p:spPr>
          <a:xfrm>
            <a:off x="401387" y="141661"/>
            <a:ext cx="2009105" cy="7598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logotipo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4E6585B-2B20-4355-8572-10AEA1A3CDB8}"/>
              </a:ext>
            </a:extLst>
          </p:cNvPr>
          <p:cNvSpPr/>
          <p:nvPr/>
        </p:nvSpPr>
        <p:spPr>
          <a:xfrm>
            <a:off x="188888" y="1825572"/>
            <a:ext cx="11779880" cy="740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dirty="0"/>
              <a:t>P  a  p  e  l  e  r  í  a R  o  s  </a:t>
            </a:r>
            <a:r>
              <a:rPr lang="es-MX" sz="3200" dirty="0" err="1"/>
              <a:t>s</a:t>
            </a:r>
            <a:r>
              <a:rPr lang="es-MX" sz="3200" dirty="0"/>
              <a:t>  e  t  </a:t>
            </a:r>
            <a:r>
              <a:rPr lang="es-MX" sz="3200" dirty="0" err="1"/>
              <a:t>t</a:t>
            </a:r>
            <a:r>
              <a:rPr lang="es-MX" sz="3200" dirty="0"/>
              <a:t>  e.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3875D8B2-8CD3-43BB-BAF5-E9619BC28FDC}"/>
              </a:ext>
            </a:extLst>
          </p:cNvPr>
          <p:cNvSpPr/>
          <p:nvPr/>
        </p:nvSpPr>
        <p:spPr>
          <a:xfrm>
            <a:off x="188888" y="2706094"/>
            <a:ext cx="11779879" cy="3474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ctr"/>
            <a:endParaRPr lang="es-MX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E7590774-8FF5-40F7-A627-366B41C7029A}"/>
              </a:ext>
            </a:extLst>
          </p:cNvPr>
          <p:cNvSpPr/>
          <p:nvPr/>
        </p:nvSpPr>
        <p:spPr>
          <a:xfrm>
            <a:off x="2629668" y="324952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Tienda en Línea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3C22FEB-EB61-4A93-8D29-E196FEEE67E6}"/>
              </a:ext>
            </a:extLst>
          </p:cNvPr>
          <p:cNvSpPr/>
          <p:nvPr/>
        </p:nvSpPr>
        <p:spPr>
          <a:xfrm>
            <a:off x="4008929" y="671518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Quienes Somos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84110A69-5A91-4017-9A77-02ED416A1C65}"/>
              </a:ext>
            </a:extLst>
          </p:cNvPr>
          <p:cNvSpPr/>
          <p:nvPr/>
        </p:nvSpPr>
        <p:spPr>
          <a:xfrm>
            <a:off x="5186209" y="308854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Sucursales</a:t>
            </a:r>
            <a:endParaRPr lang="es-MX" sz="2400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0C54ECB3-571C-4191-A324-291BB9E02B88}"/>
              </a:ext>
            </a:extLst>
          </p:cNvPr>
          <p:cNvSpPr/>
          <p:nvPr/>
        </p:nvSpPr>
        <p:spPr>
          <a:xfrm>
            <a:off x="6567146" y="671519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Empleo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E8D3A9DF-69F6-426C-9EE5-5DD1637BE3A0}"/>
              </a:ext>
            </a:extLst>
          </p:cNvPr>
          <p:cNvSpPr/>
          <p:nvPr/>
        </p:nvSpPr>
        <p:spPr>
          <a:xfrm>
            <a:off x="7742750" y="308856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Factura</a:t>
            </a:r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2628354E-92AC-4C77-B3FF-EE670EBDAF33}"/>
              </a:ext>
            </a:extLst>
          </p:cNvPr>
          <p:cNvSpPr/>
          <p:nvPr/>
        </p:nvSpPr>
        <p:spPr>
          <a:xfrm>
            <a:off x="9013063" y="677577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Descargar Factura</a:t>
            </a:r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EA649458-7B05-4443-BA72-EE259F075D09}"/>
              </a:ext>
            </a:extLst>
          </p:cNvPr>
          <p:cNvSpPr/>
          <p:nvPr/>
        </p:nvSpPr>
        <p:spPr>
          <a:xfrm>
            <a:off x="10296671" y="308855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Registros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6AA00D4-AADE-4DBE-B151-942AD80FD5AB}"/>
              </a:ext>
            </a:extLst>
          </p:cNvPr>
          <p:cNvSpPr/>
          <p:nvPr/>
        </p:nvSpPr>
        <p:spPr>
          <a:xfrm>
            <a:off x="4100777" y="6297237"/>
            <a:ext cx="2804187" cy="4716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GALERIA</a:t>
            </a:r>
          </a:p>
        </p:txBody>
      </p:sp>
    </p:spTree>
    <p:extLst>
      <p:ext uri="{BB962C8B-B14F-4D97-AF65-F5344CB8AC3E}">
        <p14:creationId xmlns:p14="http://schemas.microsoft.com/office/powerpoint/2010/main" val="3061108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37E70F3-2C00-4A75-B1C4-BF0C89728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"/>
            <a:ext cx="12192000" cy="6845125"/>
          </a:xfrm>
          <a:prstGeom prst="rect">
            <a:avLst/>
          </a:prstGeom>
          <a:ln>
            <a:solidFill>
              <a:srgbClr val="FFCCFF"/>
            </a:solidFill>
          </a:ln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936D0F04-20C3-4538-BC22-509B2FE9689A}"/>
              </a:ext>
            </a:extLst>
          </p:cNvPr>
          <p:cNvSpPr/>
          <p:nvPr/>
        </p:nvSpPr>
        <p:spPr>
          <a:xfrm>
            <a:off x="171718" y="70455"/>
            <a:ext cx="11848564" cy="132460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095C44F-0946-4FA8-9841-84E8FB25CA26}"/>
              </a:ext>
            </a:extLst>
          </p:cNvPr>
          <p:cNvSpPr/>
          <p:nvPr/>
        </p:nvSpPr>
        <p:spPr>
          <a:xfrm>
            <a:off x="171718" y="-3"/>
            <a:ext cx="11848564" cy="132460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sz="1600" dirty="0">
              <a:solidFill>
                <a:schemeClr val="tx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36886BE-8C59-4C3C-985A-DCE0609C7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163" y="-2"/>
            <a:ext cx="2276008" cy="132460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A482CCA2-B5EA-4DDE-AD81-969A14DF0153}"/>
              </a:ext>
            </a:extLst>
          </p:cNvPr>
          <p:cNvSpPr/>
          <p:nvPr/>
        </p:nvSpPr>
        <p:spPr>
          <a:xfrm>
            <a:off x="2930271" y="324951"/>
            <a:ext cx="1493942" cy="2447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Tienda en Línea</a:t>
            </a:r>
            <a:endParaRPr lang="es-MX" sz="1050" dirty="0">
              <a:solidFill>
                <a:schemeClr val="tx1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7D14D1F-1CA7-46C8-930C-0F9B4E50C9CF}"/>
              </a:ext>
            </a:extLst>
          </p:cNvPr>
          <p:cNvSpPr/>
          <p:nvPr/>
        </p:nvSpPr>
        <p:spPr>
          <a:xfrm>
            <a:off x="3718868" y="894612"/>
            <a:ext cx="1493942" cy="2447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Quienes Somos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E40017F-FDC1-412C-B785-B4F9BAF66805}"/>
              </a:ext>
            </a:extLst>
          </p:cNvPr>
          <p:cNvSpPr/>
          <p:nvPr/>
        </p:nvSpPr>
        <p:spPr>
          <a:xfrm>
            <a:off x="5490055" y="316120"/>
            <a:ext cx="1493942" cy="2447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Tienda en Línea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36FE96D-2DA6-43A0-AA4C-70486E199F70}"/>
              </a:ext>
            </a:extLst>
          </p:cNvPr>
          <p:cNvSpPr/>
          <p:nvPr/>
        </p:nvSpPr>
        <p:spPr>
          <a:xfrm>
            <a:off x="6439959" y="894612"/>
            <a:ext cx="1493942" cy="2447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Tienda en Línea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2F67A449-5181-4542-BF6A-777FA7DABAD6}"/>
              </a:ext>
            </a:extLst>
          </p:cNvPr>
          <p:cNvSpPr/>
          <p:nvPr/>
        </p:nvSpPr>
        <p:spPr>
          <a:xfrm>
            <a:off x="7750449" y="324951"/>
            <a:ext cx="1493942" cy="2447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Tienda en Línea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75CC3644-245D-4D4C-A1E0-AA31D705EFC3}"/>
              </a:ext>
            </a:extLst>
          </p:cNvPr>
          <p:cNvSpPr/>
          <p:nvPr/>
        </p:nvSpPr>
        <p:spPr>
          <a:xfrm>
            <a:off x="9051910" y="872953"/>
            <a:ext cx="1493942" cy="2447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Tienda en Línea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B687173-85FC-4825-8202-2EE4C009EB0F}"/>
              </a:ext>
            </a:extLst>
          </p:cNvPr>
          <p:cNvSpPr/>
          <p:nvPr/>
        </p:nvSpPr>
        <p:spPr>
          <a:xfrm>
            <a:off x="10309828" y="324951"/>
            <a:ext cx="1493942" cy="2447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Tienda en Línea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E59B2DD9-844F-4C50-B039-4EAC95C303D0}"/>
              </a:ext>
            </a:extLst>
          </p:cNvPr>
          <p:cNvSpPr/>
          <p:nvPr/>
        </p:nvSpPr>
        <p:spPr>
          <a:xfrm>
            <a:off x="2200522" y="1372156"/>
            <a:ext cx="7519917" cy="104086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dirty="0">
                <a:solidFill>
                  <a:schemeClr val="tx1"/>
                </a:solidFill>
              </a:rPr>
              <a:t>P  A  P  E  L  E  R  Í  A   R  O  S  </a:t>
            </a:r>
            <a:r>
              <a:rPr lang="es-MX" sz="3200" dirty="0" err="1">
                <a:solidFill>
                  <a:schemeClr val="tx1"/>
                </a:solidFill>
              </a:rPr>
              <a:t>S</a:t>
            </a:r>
            <a:r>
              <a:rPr lang="es-MX" sz="3200" dirty="0">
                <a:solidFill>
                  <a:schemeClr val="tx1"/>
                </a:solidFill>
              </a:rPr>
              <a:t>  E  T  </a:t>
            </a:r>
            <a:r>
              <a:rPr lang="es-MX" sz="3200" dirty="0" err="1">
                <a:solidFill>
                  <a:schemeClr val="tx1"/>
                </a:solidFill>
              </a:rPr>
              <a:t>T</a:t>
            </a:r>
            <a:r>
              <a:rPr lang="es-MX" sz="3200" dirty="0">
                <a:solidFill>
                  <a:schemeClr val="tx1"/>
                </a:solidFill>
              </a:rPr>
              <a:t>  E.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B827154-7B1A-438D-905C-9595C6B72378}"/>
              </a:ext>
            </a:extLst>
          </p:cNvPr>
          <p:cNvSpPr/>
          <p:nvPr/>
        </p:nvSpPr>
        <p:spPr>
          <a:xfrm>
            <a:off x="171718" y="2505138"/>
            <a:ext cx="11848564" cy="195768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ctr"/>
            <a:r>
              <a:rPr lang="es-MX" sz="900" dirty="0">
                <a:solidFill>
                  <a:schemeClr val="tx1"/>
                </a:solidFill>
              </a:rPr>
              <a:t>FILOSOFÍA</a:t>
            </a:r>
          </a:p>
          <a:p>
            <a:pPr algn="ctr"/>
            <a:endParaRPr lang="es-MX" sz="900" dirty="0">
              <a:solidFill>
                <a:schemeClr val="tx1"/>
              </a:solidFill>
            </a:endParaRPr>
          </a:p>
          <a:p>
            <a:r>
              <a:rPr lang="es-MX" sz="900" dirty="0">
                <a:solidFill>
                  <a:schemeClr val="tx1"/>
                </a:solidFill>
              </a:rPr>
              <a:t>Satisfacción total para el cliente. Ganar/ganar con nuestros proveedores permitiendo una relación sana en un ambiente de confianza  y respeto.</a:t>
            </a:r>
          </a:p>
          <a:p>
            <a:endParaRPr lang="es-MX" sz="900" dirty="0">
              <a:solidFill>
                <a:schemeClr val="tx1"/>
              </a:solidFill>
            </a:endParaRPr>
          </a:p>
          <a:p>
            <a:r>
              <a:rPr lang="es-MX" sz="900" dirty="0">
                <a:solidFill>
                  <a:schemeClr val="tx1"/>
                </a:solidFill>
              </a:rPr>
              <a:t>La productividad y calidad total del personal y </a:t>
            </a:r>
          </a:p>
          <a:p>
            <a:r>
              <a:rPr lang="es-MX" sz="900" dirty="0">
                <a:solidFill>
                  <a:schemeClr val="tx1"/>
                </a:solidFill>
              </a:rPr>
              <a:t>directivos es el único camino para lograr sus objetivos.</a:t>
            </a:r>
          </a:p>
          <a:p>
            <a:endParaRPr lang="es-MX" sz="900" dirty="0">
              <a:solidFill>
                <a:schemeClr val="tx1"/>
              </a:solidFill>
            </a:endParaRPr>
          </a:p>
          <a:p>
            <a:r>
              <a:rPr lang="es-MX" sz="900" dirty="0">
                <a:solidFill>
                  <a:schemeClr val="tx1"/>
                </a:solidFill>
              </a:rPr>
              <a:t>Motivar al personal creando un ambiente  de cordialidad y respeto; convirtiendo sus metas profesionales en las de Papelera Rossette</a:t>
            </a:r>
          </a:p>
          <a:p>
            <a:pPr algn="ctr"/>
            <a:endParaRPr lang="es-MX" sz="900" dirty="0">
              <a:solidFill>
                <a:schemeClr val="tx1"/>
              </a:solidFill>
            </a:endParaRPr>
          </a:p>
          <a:p>
            <a:pPr algn="ctr"/>
            <a:endParaRPr lang="es-MX" sz="900" dirty="0">
              <a:solidFill>
                <a:schemeClr val="tx1"/>
              </a:solidFill>
            </a:endParaRPr>
          </a:p>
          <a:p>
            <a:pPr algn="ctr"/>
            <a:endParaRPr lang="es-MX" sz="900" dirty="0">
              <a:solidFill>
                <a:schemeClr val="tx1"/>
              </a:solidFill>
            </a:endParaRPr>
          </a:p>
          <a:p>
            <a:pPr algn="ctr"/>
            <a:r>
              <a:rPr lang="es-MX" sz="900" dirty="0">
                <a:solidFill>
                  <a:schemeClr val="tx1"/>
                </a:solidFill>
              </a:rPr>
              <a:t>PRINCIPIOS</a:t>
            </a:r>
          </a:p>
          <a:p>
            <a:pPr algn="ctr"/>
            <a:endParaRPr lang="es-MX" sz="900" dirty="0">
              <a:solidFill>
                <a:schemeClr val="tx1"/>
              </a:solidFill>
            </a:endParaRPr>
          </a:p>
          <a:p>
            <a:pPr algn="ctr"/>
            <a:r>
              <a:rPr lang="es-MX" sz="900" dirty="0">
                <a:solidFill>
                  <a:schemeClr val="tx1"/>
                </a:solidFill>
              </a:rPr>
              <a:t>El crecimiento y consolidación de Papelería Rossette se ha basado en 4 principios:</a:t>
            </a:r>
          </a:p>
          <a:p>
            <a:r>
              <a:rPr lang="es-MX" sz="900" dirty="0">
                <a:solidFill>
                  <a:schemeClr val="tx1"/>
                </a:solidFill>
              </a:rPr>
              <a:t>SERVICIO: Un excelente servicio, ya que los vendedores asesoran a nuestro cliente en sus compras, satisfaciendo totalmente sus necesidades.</a:t>
            </a:r>
          </a:p>
          <a:p>
            <a:r>
              <a:rPr lang="es-MX" sz="900" dirty="0">
                <a:solidFill>
                  <a:schemeClr val="tx1"/>
                </a:solidFill>
              </a:rPr>
              <a:t>CALIDAD: Comercializar productos de primera calidad.</a:t>
            </a:r>
          </a:p>
          <a:p>
            <a:r>
              <a:rPr lang="es-MX" sz="900" dirty="0">
                <a:solidFill>
                  <a:schemeClr val="tx1"/>
                </a:solidFill>
              </a:rPr>
              <a:t>SURTIDO: Contar con el mas amplio de los surtidos en el ramo papelero.</a:t>
            </a:r>
          </a:p>
          <a:p>
            <a:r>
              <a:rPr lang="es-MX" sz="900" dirty="0">
                <a:solidFill>
                  <a:schemeClr val="tx1"/>
                </a:solidFill>
              </a:rPr>
              <a:t> CONOCIMIENTO: Contar con el personal capacitado totalmente en el conocimiento del producto y con una actitud de compromiso.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21503736-173D-46E7-AA98-49E15166A6B2}"/>
              </a:ext>
            </a:extLst>
          </p:cNvPr>
          <p:cNvSpPr/>
          <p:nvPr/>
        </p:nvSpPr>
        <p:spPr>
          <a:xfrm>
            <a:off x="3305032" y="4321146"/>
            <a:ext cx="5581935" cy="104086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dirty="0">
                <a:solidFill>
                  <a:schemeClr val="tx1"/>
                </a:solidFill>
              </a:rPr>
              <a:t>GALERIA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35FD3709-3489-4B62-A4F8-B0FBF5E2CA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43" y="5142954"/>
            <a:ext cx="2262855" cy="151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AD089D8F-956A-4A34-B6A1-C1E6BF0E2E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411" y="5119692"/>
            <a:ext cx="2262855" cy="151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29039189-BF5D-4EE8-AF82-281DF723E3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5114500"/>
            <a:ext cx="2262855" cy="151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54EF2814-EDBD-4D30-AD7C-DB160E7317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196" y="5154535"/>
            <a:ext cx="2262856" cy="151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7961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D9CDCA-462E-45FE-8787-34330F1D0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El proyecto es una Papelería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478F48-F8E6-4B0D-8922-28A12713F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s-MX" dirty="0"/>
              <a:t>Agregaremos dentro de la paginas web 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723900" indent="-368300"/>
            <a:r>
              <a:rPr lang="en-US" dirty="0"/>
              <a:t>Página principal (Inició)</a:t>
            </a:r>
          </a:p>
          <a:p>
            <a:pPr marL="723900" indent="-368300"/>
            <a:r>
              <a:rPr lang="en-US" dirty="0"/>
              <a:t>¿Quienes somos?.</a:t>
            </a:r>
          </a:p>
          <a:p>
            <a:pPr marL="723900" indent="-368300"/>
            <a:r>
              <a:rPr lang="en-US" dirty="0"/>
              <a:t>Los servicios y/o productos que ofrecemos.</a:t>
            </a:r>
          </a:p>
          <a:p>
            <a:pPr marL="723900" indent="-368300"/>
            <a:r>
              <a:rPr lang="es-MX" dirty="0"/>
              <a:t>Imágenes</a:t>
            </a:r>
            <a:r>
              <a:rPr lang="en-US" dirty="0"/>
              <a:t> de </a:t>
            </a:r>
            <a:r>
              <a:rPr lang="es-MX" dirty="0"/>
              <a:t>nuestros</a:t>
            </a:r>
            <a:r>
              <a:rPr lang="en-US" dirty="0"/>
              <a:t> productos.</a:t>
            </a:r>
          </a:p>
          <a:p>
            <a:pPr marL="723900" indent="-368300"/>
            <a:r>
              <a:rPr lang="en-US" dirty="0"/>
              <a:t>Y los </a:t>
            </a:r>
            <a:r>
              <a:rPr lang="es-419" dirty="0"/>
              <a:t>medios</a:t>
            </a:r>
            <a:r>
              <a:rPr lang="en-US" dirty="0"/>
              <a:t> de </a:t>
            </a:r>
            <a:r>
              <a:rPr lang="es-MX" dirty="0"/>
              <a:t>contacto</a:t>
            </a:r>
            <a:r>
              <a:rPr lang="en-US" dirty="0"/>
              <a:t>.</a:t>
            </a:r>
          </a:p>
          <a:p>
            <a:pPr marL="723900" indent="-368300"/>
            <a:r>
              <a:rPr lang="en-US" dirty="0"/>
              <a:t>Esquema de citios</a:t>
            </a:r>
          </a:p>
          <a:p>
            <a:pPr marL="0" indent="0">
              <a:buNone/>
            </a:pPr>
            <a:r>
              <a:rPr lang="en-US" dirty="0"/>
              <a:t>Diseño de la página:</a:t>
            </a:r>
          </a:p>
          <a:p>
            <a:pPr marL="0" indent="0">
              <a:buNone/>
            </a:pPr>
            <a:endParaRPr lang="en-US" dirty="0"/>
          </a:p>
          <a:p>
            <a:pPr marL="723900" indent="-36830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/>
              <a:t>Diseño de página web (beset)</a:t>
            </a:r>
          </a:p>
          <a:p>
            <a:pPr marL="723900" indent="-368300"/>
            <a:r>
              <a:rPr lang="en-US" dirty="0"/>
              <a:t>La página principal (vista general)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0CD1874-556C-4E29-92E0-C07577DA1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552" y="2498501"/>
            <a:ext cx="3789248" cy="213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838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54F993E-C644-4B93-AE05-5BF133C1B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0252"/>
            <a:ext cx="12192001" cy="677774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6BEA198-CB59-4C84-B707-B3C883A3E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Página principal (Inició)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0F859C-6BB9-4D44-A0A7-203E0FEAF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723900" indent="-368300" algn="just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s-MX" dirty="0"/>
              <a:t>Es donde mostramos la estructura de la pagina o el como queremos que se mire la pagina.</a:t>
            </a:r>
          </a:p>
          <a:p>
            <a:pPr marL="723900" indent="-368300" algn="just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s-MX" dirty="0"/>
              <a:t>Tendremos el encabezado en el cual tenemos el logotipo de la papelería, los servicios que ofrecemos, una galería, y por último un contacto.</a:t>
            </a:r>
          </a:p>
          <a:p>
            <a:pPr marL="723900" indent="-368300" algn="just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s-MX" dirty="0"/>
              <a:t>Contamos con paginas de redes sociales para que puedan ver los comentarios que tiene nuestra papelería y que tan buen servicio ofrecemos.</a:t>
            </a:r>
          </a:p>
          <a:p>
            <a:pPr marL="723900" indent="-368300" algn="just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s-MX" dirty="0"/>
              <a:t>Un pie de página en donde encontraras los medios y paginas adjuntas donde podrás validar los productos y/o promociones que ponemos a tu alcance.</a:t>
            </a:r>
          </a:p>
          <a:p>
            <a:pPr marL="0" indent="0">
              <a:buNone/>
            </a:pPr>
            <a:endParaRPr lang="es-MX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303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9506F-6AFB-497E-AC40-EFAC9419D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¿Quienes somos?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5EE1EF-7B26-4CBB-B851-ACAB36CCF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23900" indent="-368300">
              <a:lnSpc>
                <a:spcPct val="70000"/>
              </a:lnSpc>
            </a:pPr>
            <a:r>
              <a:rPr lang="es-MX" sz="2400" dirty="0"/>
              <a:t>Información de nosotros visión y misión.</a:t>
            </a:r>
          </a:p>
          <a:p>
            <a:pPr marL="723900" indent="-368300">
              <a:lnSpc>
                <a:spcPct val="70000"/>
              </a:lnSpc>
            </a:pPr>
            <a:r>
              <a:rPr lang="es-MX" sz="2400" dirty="0"/>
              <a:t>Una área de preguntas frecuentes.</a:t>
            </a:r>
          </a:p>
          <a:p>
            <a:pPr marL="723900" indent="-368300">
              <a:lnSpc>
                <a:spcPct val="70000"/>
              </a:lnSpc>
            </a:pPr>
            <a:r>
              <a:rPr lang="es-MX" sz="2400" dirty="0"/>
              <a:t>Redes sociales.</a:t>
            </a:r>
          </a:p>
          <a:p>
            <a:pPr marL="723900" indent="-368300">
              <a:lnSpc>
                <a:spcPct val="70000"/>
              </a:lnSpc>
            </a:pPr>
            <a:r>
              <a:rPr lang="es-MX" sz="2400" dirty="0"/>
              <a:t>Tipos de servicio.</a:t>
            </a:r>
          </a:p>
          <a:p>
            <a:pPr marL="723900" indent="-368300">
              <a:lnSpc>
                <a:spcPct val="70000"/>
              </a:lnSpc>
            </a:pPr>
            <a:r>
              <a:rPr lang="es-MX" sz="2400" dirty="0"/>
              <a:t>Y calidad certificada</a:t>
            </a:r>
          </a:p>
          <a:p>
            <a:pPr marL="723900" indent="-368300">
              <a:lnSpc>
                <a:spcPct val="70000"/>
              </a:lnSpc>
            </a:pPr>
            <a:r>
              <a:rPr lang="es-MX" sz="2400" dirty="0"/>
              <a:t>Bolsa de trabajo.</a:t>
            </a:r>
          </a:p>
          <a:p>
            <a:pPr marL="723900" indent="-368300">
              <a:lnSpc>
                <a:spcPct val="70000"/>
              </a:lnSpc>
            </a:pPr>
            <a:r>
              <a:rPr lang="es-MX" sz="2400" dirty="0"/>
              <a:t>Facturación.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9A9759E-0C69-42E1-A365-DE7B9B435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122" y="3429000"/>
            <a:ext cx="6495678" cy="203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65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CD6347-2E13-4700-9352-BA7296395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Los servicios y/o productos que ofrecemos</a:t>
            </a:r>
            <a:endParaRPr lang="en-US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FFABA1-8CEE-4FE0-89A7-68D8182EE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236" y="1786223"/>
            <a:ext cx="10515600" cy="4351338"/>
          </a:xfrm>
        </p:spPr>
        <p:txBody>
          <a:bodyPr>
            <a:normAutofit/>
          </a:bodyPr>
          <a:lstStyle/>
          <a:p>
            <a:pPr marL="723900" indent="-368300">
              <a:lnSpc>
                <a:spcPct val="100000"/>
              </a:lnSpc>
            </a:pPr>
            <a:r>
              <a:rPr lang="es-MX" sz="2400" dirty="0"/>
              <a:t>Venta de Productos en mostrador.</a:t>
            </a:r>
          </a:p>
          <a:p>
            <a:pPr marL="723900" indent="-368300">
              <a:lnSpc>
                <a:spcPct val="100000"/>
              </a:lnSpc>
            </a:pPr>
            <a:r>
              <a:rPr lang="es-MX" sz="2400" dirty="0"/>
              <a:t>Servicios de Instalación de computo. </a:t>
            </a:r>
          </a:p>
          <a:p>
            <a:pPr marL="723900" indent="-368300">
              <a:lnSpc>
                <a:spcPct val="100000"/>
              </a:lnSpc>
            </a:pPr>
            <a:r>
              <a:rPr lang="es-MX" sz="2400" dirty="0"/>
              <a:t>Reparación de computo.</a:t>
            </a:r>
          </a:p>
          <a:p>
            <a:pPr marL="723900" indent="-368300">
              <a:lnSpc>
                <a:spcPct val="100000"/>
              </a:lnSpc>
            </a:pPr>
            <a:r>
              <a:rPr lang="es-MX" sz="2400" dirty="0"/>
              <a:t>Mis compras.</a:t>
            </a:r>
          </a:p>
          <a:p>
            <a:pPr marL="723900" indent="-368300">
              <a:lnSpc>
                <a:spcPct val="100000"/>
              </a:lnSpc>
            </a:pPr>
            <a:r>
              <a:rPr lang="es-MX" sz="2400" dirty="0"/>
              <a:t>Envió Gratis y promoción por envió en compra mínima.</a:t>
            </a:r>
          </a:p>
          <a:p>
            <a:pPr marL="0" indent="0">
              <a:buNone/>
            </a:pPr>
            <a:endParaRPr lang="es-MX" dirty="0"/>
          </a:p>
          <a:p>
            <a:endParaRPr lang="es-MX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AC63FC4-5B0F-4583-A807-EB66239DD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231" y="4353385"/>
            <a:ext cx="5177262" cy="17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55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2D0B6-E241-478D-9BEB-4DBF10071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02" y="129326"/>
            <a:ext cx="7632880" cy="1193495"/>
          </a:xfrm>
        </p:spPr>
        <p:txBody>
          <a:bodyPr/>
          <a:lstStyle/>
          <a:p>
            <a:r>
              <a:rPr lang="en-US" dirty="0"/>
              <a:t>Imagines de nuestros productos</a:t>
            </a:r>
            <a:endParaRPr lang="en-US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1C689C-8FFC-47A5-AB31-E3BBF6CBB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35" y="1085349"/>
            <a:ext cx="11070465" cy="4854142"/>
          </a:xfrm>
        </p:spPr>
        <p:txBody>
          <a:bodyPr/>
          <a:lstStyle/>
          <a:p>
            <a:pPr marL="723900" indent="-368300"/>
            <a:r>
              <a:rPr lang="es-MX" dirty="0"/>
              <a:t>Poniendo a su alcance una diversidad que va desde muebles, computadoras, papelería en general, papelería de oficina y reparación de equipo.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E9CE906B-FC8C-432B-929E-FF305EFD4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894" y="2120851"/>
            <a:ext cx="3442039" cy="214768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B521243-2064-420E-A641-AADE032C7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733" y="436209"/>
            <a:ext cx="1636495" cy="82248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7597094-AAEC-4B5B-833C-20C51A18C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03" y="4697941"/>
            <a:ext cx="3869224" cy="203073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725B6B8-5FF7-4DF0-BDA9-67FF20184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455" y="4394511"/>
            <a:ext cx="3404478" cy="238045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A924520-2C0C-4551-9DC3-77623901DD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303" y="2360192"/>
            <a:ext cx="3892374" cy="213761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5DDF00A-338B-4527-AF54-24368E62A0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954" y="2120851"/>
            <a:ext cx="2932089" cy="214769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321EB3D-D1D5-451C-AF3B-26F3DEC9F2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955" y="4697941"/>
            <a:ext cx="2932090" cy="203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029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0176C49C-734E-495A-B1AD-1B8803FD8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733" y="2720886"/>
            <a:ext cx="5569844" cy="44558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0D060C7-C059-4BD5-8153-DAEAF0CB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Medios de Contacto</a:t>
            </a:r>
            <a:endParaRPr lang="en-US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846BC0-6844-4CA8-8423-6D7A2F9BE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27063" indent="-271463"/>
            <a:r>
              <a:rPr lang="es-MX" dirty="0"/>
              <a:t>En esta se encontrara un mapa con nuestra ubicación.</a:t>
            </a:r>
          </a:p>
          <a:p>
            <a:pPr marL="627063" indent="-271463"/>
            <a:r>
              <a:rPr lang="es-MX" dirty="0"/>
              <a:t>Una área de contacto donde te atenderán personalizadamente para solicitud de pedido, aclaración de envío y dudas.</a:t>
            </a:r>
          </a:p>
          <a:p>
            <a:pPr marL="627063" indent="-271463"/>
            <a:r>
              <a:rPr lang="es-MX" dirty="0"/>
              <a:t>Y redes sociales donde podrán visualizar más productos de tu preferencia.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46B8ED3-E319-44DD-B7BB-E472F892E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135" y="136300"/>
            <a:ext cx="2355761" cy="235576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B1508B9-5B5C-4BF6-8444-9D3FCDCB1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379" y="4197350"/>
            <a:ext cx="216217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69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259F6D-A389-49FC-9147-967CE58B2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56" y="165615"/>
            <a:ext cx="10515600" cy="881506"/>
          </a:xfrm>
        </p:spPr>
        <p:txBody>
          <a:bodyPr/>
          <a:lstStyle/>
          <a:p>
            <a:pPr algn="ctr"/>
            <a:r>
              <a:rPr lang="es-MX" b="1" dirty="0"/>
              <a:t>Esquema de Sitio</a:t>
            </a:r>
            <a:endParaRPr lang="en-US" b="1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689D12F-DCBC-4A4A-97CE-DE32076DE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339" y="1047121"/>
            <a:ext cx="3636088" cy="204529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D124334-0E1F-492D-9F96-06192EC16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17" y="3915741"/>
            <a:ext cx="1789872" cy="238649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B3C104B-3896-4408-8EF1-2E79DC353E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186" y="3765580"/>
            <a:ext cx="2893015" cy="253665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FE61DC1-E311-4F1A-A41B-D0010D8B5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3356" y="3694897"/>
            <a:ext cx="2922365" cy="260733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7C95D38-7D71-43C7-8160-594B39FE3B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3694896"/>
            <a:ext cx="2857500" cy="2719155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17CBFD3D-62A1-4AD5-86A9-A8D611E3F778}"/>
              </a:ext>
            </a:extLst>
          </p:cNvPr>
          <p:cNvSpPr/>
          <p:nvPr/>
        </p:nvSpPr>
        <p:spPr>
          <a:xfrm>
            <a:off x="4889200" y="3163103"/>
            <a:ext cx="2922365" cy="4330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INICIO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284D799-3DE4-423D-8445-D632EC69364C}"/>
              </a:ext>
            </a:extLst>
          </p:cNvPr>
          <p:cNvSpPr/>
          <p:nvPr/>
        </p:nvSpPr>
        <p:spPr>
          <a:xfrm>
            <a:off x="607016" y="6392612"/>
            <a:ext cx="1789873" cy="4330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NOTICIAS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8BF0D5C-62C3-4320-A1C0-9EFDA7C53365}"/>
              </a:ext>
            </a:extLst>
          </p:cNvPr>
          <p:cNvSpPr/>
          <p:nvPr/>
        </p:nvSpPr>
        <p:spPr>
          <a:xfrm>
            <a:off x="2986186" y="6411129"/>
            <a:ext cx="2857500" cy="4330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POSTCARD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31E01852-EC40-427E-B1C4-6006A789ACAD}"/>
              </a:ext>
            </a:extLst>
          </p:cNvPr>
          <p:cNvSpPr/>
          <p:nvPr/>
        </p:nvSpPr>
        <p:spPr>
          <a:xfrm>
            <a:off x="6096000" y="6394106"/>
            <a:ext cx="2857500" cy="4330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FORMULARIOS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668D1E8-EDE0-465D-90F7-97C671186C59}"/>
              </a:ext>
            </a:extLst>
          </p:cNvPr>
          <p:cNvSpPr/>
          <p:nvPr/>
        </p:nvSpPr>
        <p:spPr>
          <a:xfrm>
            <a:off x="9334500" y="6411128"/>
            <a:ext cx="2648234" cy="4330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REDES SOCIALES</a:t>
            </a:r>
          </a:p>
        </p:txBody>
      </p:sp>
    </p:spTree>
    <p:extLst>
      <p:ext uri="{BB962C8B-B14F-4D97-AF65-F5344CB8AC3E}">
        <p14:creationId xmlns:p14="http://schemas.microsoft.com/office/powerpoint/2010/main" val="2445331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20A6905-6AD7-48D3-8138-E44BDFA62840}"/>
              </a:ext>
            </a:extLst>
          </p:cNvPr>
          <p:cNvSpPr/>
          <p:nvPr/>
        </p:nvSpPr>
        <p:spPr>
          <a:xfrm>
            <a:off x="154546" y="12875"/>
            <a:ext cx="11848564" cy="1017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papelería Rossette</a:t>
            </a:r>
          </a:p>
          <a:p>
            <a:pPr algn="ctr"/>
            <a:r>
              <a:rPr lang="es-MX" dirty="0"/>
              <a:t>BIENVENIDOS A SU PAPELERIA EN LINEA </a:t>
            </a:r>
          </a:p>
          <a:p>
            <a:pPr algn="ctr"/>
            <a:endParaRPr lang="es-MX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1AB18FA-0FED-4DCB-A30A-F35BB104623D}"/>
              </a:ext>
            </a:extLst>
          </p:cNvPr>
          <p:cNvSpPr/>
          <p:nvPr/>
        </p:nvSpPr>
        <p:spPr>
          <a:xfrm>
            <a:off x="669701" y="244699"/>
            <a:ext cx="2009105" cy="7598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logotipo</a:t>
            </a:r>
          </a:p>
        </p:txBody>
      </p:sp>
      <p:sp>
        <p:nvSpPr>
          <p:cNvPr id="6" name="Estrella: 5 puntas 5">
            <a:extLst>
              <a:ext uri="{FF2B5EF4-FFF2-40B4-BE49-F238E27FC236}">
                <a16:creationId xmlns:a16="http://schemas.microsoft.com/office/drawing/2014/main" id="{6DADD291-B306-45A6-B2C4-09F95F08F4D9}"/>
              </a:ext>
            </a:extLst>
          </p:cNvPr>
          <p:cNvSpPr/>
          <p:nvPr/>
        </p:nvSpPr>
        <p:spPr>
          <a:xfrm>
            <a:off x="8023538" y="244699"/>
            <a:ext cx="3065172" cy="75985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REDES SOCIALES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ADF8206-F3ED-44B8-8B0F-4933DF209D26}"/>
              </a:ext>
            </a:extLst>
          </p:cNvPr>
          <p:cNvSpPr/>
          <p:nvPr/>
        </p:nvSpPr>
        <p:spPr>
          <a:xfrm>
            <a:off x="141665" y="1822353"/>
            <a:ext cx="2446985" cy="4018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F0BF877-3F5E-41A1-83DA-A8CBB37EA02C}"/>
              </a:ext>
            </a:extLst>
          </p:cNvPr>
          <p:cNvSpPr/>
          <p:nvPr/>
        </p:nvSpPr>
        <p:spPr>
          <a:xfrm>
            <a:off x="302650" y="1989793"/>
            <a:ext cx="2125014" cy="36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BUSQUEDA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67644F3-849D-4F6C-B15C-E0F0E73FC2FD}"/>
              </a:ext>
            </a:extLst>
          </p:cNvPr>
          <p:cNvSpPr/>
          <p:nvPr/>
        </p:nvSpPr>
        <p:spPr>
          <a:xfrm>
            <a:off x="302650" y="2543573"/>
            <a:ext cx="2125014" cy="328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Arte y diseño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3EC4114-CC61-4897-ACE4-8B995160714D}"/>
              </a:ext>
            </a:extLst>
          </p:cNvPr>
          <p:cNvSpPr/>
          <p:nvPr/>
        </p:nvSpPr>
        <p:spPr>
          <a:xfrm>
            <a:off x="3000771" y="1822353"/>
            <a:ext cx="5834130" cy="2717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IMÁGENES EN CARRUCEL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4E6585B-2B20-4355-8572-10AEA1A3CDB8}"/>
              </a:ext>
            </a:extLst>
          </p:cNvPr>
          <p:cNvSpPr/>
          <p:nvPr/>
        </p:nvSpPr>
        <p:spPr>
          <a:xfrm>
            <a:off x="206060" y="6130343"/>
            <a:ext cx="11779880" cy="740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3875D8B2-8CD3-43BB-BAF5-E9619BC28FDC}"/>
              </a:ext>
            </a:extLst>
          </p:cNvPr>
          <p:cNvSpPr/>
          <p:nvPr/>
        </p:nvSpPr>
        <p:spPr>
          <a:xfrm>
            <a:off x="489404" y="6185076"/>
            <a:ext cx="1858848" cy="605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ENVIO SEGURO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FC5027D9-D8E4-4513-A850-CA55FB6B4C5A}"/>
              </a:ext>
            </a:extLst>
          </p:cNvPr>
          <p:cNvSpPr/>
          <p:nvPr/>
        </p:nvSpPr>
        <p:spPr>
          <a:xfrm>
            <a:off x="4612778" y="6255914"/>
            <a:ext cx="1944710" cy="534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CONTACTACTANOS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55ACB11-DB3C-4943-A8BD-C385F4FD15FB}"/>
              </a:ext>
            </a:extLst>
          </p:cNvPr>
          <p:cNvSpPr/>
          <p:nvPr/>
        </p:nvSpPr>
        <p:spPr>
          <a:xfrm>
            <a:off x="8757632" y="6323527"/>
            <a:ext cx="1571224" cy="489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FORMAS DE PAGO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2493302-3D5A-4466-92A9-85459FEA0EB8}"/>
              </a:ext>
            </a:extLst>
          </p:cNvPr>
          <p:cNvSpPr/>
          <p:nvPr/>
        </p:nvSpPr>
        <p:spPr>
          <a:xfrm>
            <a:off x="171718" y="1184847"/>
            <a:ext cx="11848564" cy="424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E7590774-8FF5-40F7-A627-366B41C7029A}"/>
              </a:ext>
            </a:extLst>
          </p:cNvPr>
          <p:cNvSpPr/>
          <p:nvPr/>
        </p:nvSpPr>
        <p:spPr>
          <a:xfrm>
            <a:off x="734097" y="1236372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INICIO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3C22FEB-EB61-4A93-8D29-E196FEEE67E6}"/>
              </a:ext>
            </a:extLst>
          </p:cNvPr>
          <p:cNvSpPr/>
          <p:nvPr/>
        </p:nvSpPr>
        <p:spPr>
          <a:xfrm>
            <a:off x="3423636" y="1236371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PRODUCTOS NUEVOS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84110A69-5A91-4017-9A77-02ED416A1C65}"/>
              </a:ext>
            </a:extLst>
          </p:cNvPr>
          <p:cNvSpPr/>
          <p:nvPr/>
        </p:nvSpPr>
        <p:spPr>
          <a:xfrm>
            <a:off x="6159317" y="1252432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OFERTAS ESPECIALES</a:t>
            </a:r>
            <a:endParaRPr lang="es-MX" sz="2400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0C54ECB3-571C-4191-A324-291BB9E02B88}"/>
              </a:ext>
            </a:extLst>
          </p:cNvPr>
          <p:cNvSpPr/>
          <p:nvPr/>
        </p:nvSpPr>
        <p:spPr>
          <a:xfrm>
            <a:off x="9051704" y="1233131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MIS COMPRAS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59EF5FFA-2ABF-44ED-986A-72509AE0C5E6}"/>
              </a:ext>
            </a:extLst>
          </p:cNvPr>
          <p:cNvSpPr/>
          <p:nvPr/>
        </p:nvSpPr>
        <p:spPr>
          <a:xfrm>
            <a:off x="9242735" y="1822353"/>
            <a:ext cx="2446985" cy="4018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65B308D2-C378-4B3E-83D9-35298D467CB1}"/>
              </a:ext>
            </a:extLst>
          </p:cNvPr>
          <p:cNvSpPr/>
          <p:nvPr/>
        </p:nvSpPr>
        <p:spPr>
          <a:xfrm>
            <a:off x="3000771" y="4694349"/>
            <a:ext cx="5834130" cy="1146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VIDEOS Y/O GOGLE MAPS</a:t>
            </a:r>
          </a:p>
          <a:p>
            <a:pPr algn="ctr"/>
            <a:r>
              <a:rPr lang="es-MX" dirty="0"/>
              <a:t> 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152573F4-DF16-4603-B68E-2964AC580394}"/>
              </a:ext>
            </a:extLst>
          </p:cNvPr>
          <p:cNvSpPr/>
          <p:nvPr/>
        </p:nvSpPr>
        <p:spPr>
          <a:xfrm>
            <a:off x="4314423" y="721217"/>
            <a:ext cx="1068946" cy="296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900" dirty="0"/>
              <a:t>INICIO SESION</a:t>
            </a: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F850D819-4858-4D60-B981-65421F8BE45C}"/>
              </a:ext>
            </a:extLst>
          </p:cNvPr>
          <p:cNvSpPr/>
          <p:nvPr/>
        </p:nvSpPr>
        <p:spPr>
          <a:xfrm>
            <a:off x="5679584" y="705109"/>
            <a:ext cx="1068946" cy="296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900" dirty="0"/>
              <a:t>CREAR CUENTA</a:t>
            </a: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56BA2CE8-95F1-4277-8F57-9D17C59B3363}"/>
              </a:ext>
            </a:extLst>
          </p:cNvPr>
          <p:cNvSpPr/>
          <p:nvPr/>
        </p:nvSpPr>
        <p:spPr>
          <a:xfrm>
            <a:off x="6977126" y="717987"/>
            <a:ext cx="1068946" cy="296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900" dirty="0"/>
              <a:t>MI CARRITO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C419B68-8F91-4068-BE8A-282B1211A27E}"/>
              </a:ext>
            </a:extLst>
          </p:cNvPr>
          <p:cNvSpPr/>
          <p:nvPr/>
        </p:nvSpPr>
        <p:spPr>
          <a:xfrm>
            <a:off x="9491730" y="2099256"/>
            <a:ext cx="1996225" cy="6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ENVIO GRATIS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78617FCA-8B59-4B32-8C02-89573ECBE85E}"/>
              </a:ext>
            </a:extLst>
          </p:cNvPr>
          <p:cNvSpPr/>
          <p:nvPr/>
        </p:nvSpPr>
        <p:spPr>
          <a:xfrm>
            <a:off x="9476700" y="3089317"/>
            <a:ext cx="1996225" cy="756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QUIENES SOMOS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8E2C9C1A-8476-4621-BF9E-0BD87F165719}"/>
              </a:ext>
            </a:extLst>
          </p:cNvPr>
          <p:cNvSpPr/>
          <p:nvPr/>
        </p:nvSpPr>
        <p:spPr>
          <a:xfrm>
            <a:off x="9491730" y="4192057"/>
            <a:ext cx="1996225" cy="785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/>
              <a:t>POMOCIONES PARA ENVIO</a:t>
            </a:r>
            <a:endParaRPr lang="es-MX" dirty="0"/>
          </a:p>
        </p:txBody>
      </p:sp>
      <p:sp>
        <p:nvSpPr>
          <p:cNvPr id="38" name="Diagrama de flujo: terminador 37">
            <a:extLst>
              <a:ext uri="{FF2B5EF4-FFF2-40B4-BE49-F238E27FC236}">
                <a16:creationId xmlns:a16="http://schemas.microsoft.com/office/drawing/2014/main" id="{3CB1D382-9EA3-4B94-8567-70350D0F00DC}"/>
              </a:ext>
            </a:extLst>
          </p:cNvPr>
          <p:cNvSpPr/>
          <p:nvPr/>
        </p:nvSpPr>
        <p:spPr>
          <a:xfrm>
            <a:off x="9491729" y="5304490"/>
            <a:ext cx="1996225" cy="347741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AYUDA VIA CHAT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6A04B377-4B0D-433A-8DBA-9106F77731C5}"/>
              </a:ext>
            </a:extLst>
          </p:cNvPr>
          <p:cNvSpPr/>
          <p:nvPr/>
        </p:nvSpPr>
        <p:spPr>
          <a:xfrm>
            <a:off x="302650" y="2900925"/>
            <a:ext cx="2125014" cy="328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Compto e impresión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DB899358-4F8A-42F7-ACDD-44587407F628}"/>
              </a:ext>
            </a:extLst>
          </p:cNvPr>
          <p:cNvSpPr/>
          <p:nvPr/>
        </p:nvSpPr>
        <p:spPr>
          <a:xfrm>
            <a:off x="302650" y="3277634"/>
            <a:ext cx="2125014" cy="328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Electrónica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80B8643E-4B64-4C59-A9A0-61F36D08B1D6}"/>
              </a:ext>
            </a:extLst>
          </p:cNvPr>
          <p:cNvSpPr/>
          <p:nvPr/>
        </p:nvSpPr>
        <p:spPr>
          <a:xfrm>
            <a:off x="302650" y="3660840"/>
            <a:ext cx="2125014" cy="328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Escolares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2D16C5BF-C2E6-4E7C-A951-28B58D359D90}"/>
              </a:ext>
            </a:extLst>
          </p:cNvPr>
          <p:cNvSpPr/>
          <p:nvPr/>
        </p:nvSpPr>
        <p:spPr>
          <a:xfrm>
            <a:off x="302650" y="4037549"/>
            <a:ext cx="2125014" cy="328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Fiestas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A9608F6A-AA50-4D9D-883E-F3D5E666E345}"/>
              </a:ext>
            </a:extLst>
          </p:cNvPr>
          <p:cNvSpPr/>
          <p:nvPr/>
        </p:nvSpPr>
        <p:spPr>
          <a:xfrm>
            <a:off x="302650" y="4420678"/>
            <a:ext cx="2125014" cy="328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Material didácticos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6AAB5EDB-C193-45EA-9082-1838CFADA1BE}"/>
              </a:ext>
            </a:extLst>
          </p:cNvPr>
          <p:cNvSpPr/>
          <p:nvPr/>
        </p:nvSpPr>
        <p:spPr>
          <a:xfrm>
            <a:off x="302650" y="4803807"/>
            <a:ext cx="2125014" cy="328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Oficina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859BDA89-BC16-4C1F-847E-4BAAB03EC1F6}"/>
              </a:ext>
            </a:extLst>
          </p:cNvPr>
          <p:cNvSpPr/>
          <p:nvPr/>
        </p:nvSpPr>
        <p:spPr>
          <a:xfrm>
            <a:off x="302650" y="5180516"/>
            <a:ext cx="2125014" cy="328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Papeles</a:t>
            </a:r>
          </a:p>
        </p:txBody>
      </p:sp>
    </p:spTree>
    <p:extLst>
      <p:ext uri="{BB962C8B-B14F-4D97-AF65-F5344CB8AC3E}">
        <p14:creationId xmlns:p14="http://schemas.microsoft.com/office/powerpoint/2010/main" val="19638800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1004</TotalTime>
  <Words>821</Words>
  <Application>Microsoft Office PowerPoint</Application>
  <PresentationFormat>Panorámica</PresentationFormat>
  <Paragraphs>211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Tema de Office</vt:lpstr>
      <vt:lpstr>Presentación de PowerPoint</vt:lpstr>
      <vt:lpstr>El proyecto es una Papelería</vt:lpstr>
      <vt:lpstr>Página principal (Inició)</vt:lpstr>
      <vt:lpstr>¿Quienes somos?</vt:lpstr>
      <vt:lpstr>Los servicios y/o productos que ofrecemos</vt:lpstr>
      <vt:lpstr>Imagines de nuestros productos</vt:lpstr>
      <vt:lpstr>Medios de Contacto</vt:lpstr>
      <vt:lpstr>Esquema de Sitio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Martin Cruz Martínez</dc:creator>
  <cp:lastModifiedBy>Margarita Muñoz</cp:lastModifiedBy>
  <cp:revision>72</cp:revision>
  <dcterms:created xsi:type="dcterms:W3CDTF">2021-07-15T13:42:09Z</dcterms:created>
  <dcterms:modified xsi:type="dcterms:W3CDTF">2021-07-24T06:45:24Z</dcterms:modified>
</cp:coreProperties>
</file>